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Lst>
  <p:notesMasterIdLst>
    <p:notesMasterId r:id="rId78"/>
  </p:notesMasterIdLst>
  <p:handoutMasterIdLst>
    <p:handoutMasterId r:id="rId79"/>
  </p:handoutMasterIdLst>
  <p:sldIdLst>
    <p:sldId id="256" r:id="rId2"/>
    <p:sldId id="294" r:id="rId3"/>
    <p:sldId id="625" r:id="rId4"/>
    <p:sldId id="626" r:id="rId5"/>
    <p:sldId id="627" r:id="rId6"/>
    <p:sldId id="628" r:id="rId7"/>
    <p:sldId id="629" r:id="rId8"/>
    <p:sldId id="630" r:id="rId9"/>
    <p:sldId id="631" r:id="rId10"/>
    <p:sldId id="632" r:id="rId11"/>
    <p:sldId id="633" r:id="rId12"/>
    <p:sldId id="634" r:id="rId13"/>
    <p:sldId id="624" r:id="rId14"/>
    <p:sldId id="563" r:id="rId15"/>
    <p:sldId id="635" r:id="rId16"/>
    <p:sldId id="636" r:id="rId17"/>
    <p:sldId id="637" r:id="rId18"/>
    <p:sldId id="63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660" r:id="rId40"/>
    <p:sldId id="661" r:id="rId41"/>
    <p:sldId id="662" r:id="rId42"/>
    <p:sldId id="659" r:id="rId43"/>
    <p:sldId id="664" r:id="rId44"/>
    <p:sldId id="663" r:id="rId45"/>
    <p:sldId id="665" r:id="rId46"/>
    <p:sldId id="666" r:id="rId47"/>
    <p:sldId id="667" r:id="rId48"/>
    <p:sldId id="668" r:id="rId49"/>
    <p:sldId id="669" r:id="rId50"/>
    <p:sldId id="670" r:id="rId51"/>
    <p:sldId id="672" r:id="rId52"/>
    <p:sldId id="671" r:id="rId53"/>
    <p:sldId id="673" r:id="rId54"/>
    <p:sldId id="674" r:id="rId55"/>
    <p:sldId id="675" r:id="rId56"/>
    <p:sldId id="676" r:id="rId57"/>
    <p:sldId id="677" r:id="rId58"/>
    <p:sldId id="678" r:id="rId59"/>
    <p:sldId id="680" r:id="rId60"/>
    <p:sldId id="679" r:id="rId61"/>
    <p:sldId id="681" r:id="rId62"/>
    <p:sldId id="682" r:id="rId63"/>
    <p:sldId id="683" r:id="rId64"/>
    <p:sldId id="684" r:id="rId65"/>
    <p:sldId id="685" r:id="rId66"/>
    <p:sldId id="686" r:id="rId67"/>
    <p:sldId id="688" r:id="rId68"/>
    <p:sldId id="689" r:id="rId69"/>
    <p:sldId id="690" r:id="rId70"/>
    <p:sldId id="691" r:id="rId71"/>
    <p:sldId id="692" r:id="rId72"/>
    <p:sldId id="694" r:id="rId73"/>
    <p:sldId id="693" r:id="rId74"/>
    <p:sldId id="695" r:id="rId75"/>
    <p:sldId id="407" r:id="rId76"/>
    <p:sldId id="485" r:id="rId77"/>
  </p:sldIdLst>
  <p:sldSz cx="10077450" cy="75628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18"/>
    <p:restoredTop sz="94150"/>
  </p:normalViewPr>
  <p:slideViewPr>
    <p:cSldViewPr snapToGrid="0" snapToObjects="1">
      <p:cViewPr varScale="1">
        <p:scale>
          <a:sx n="109" d="100"/>
          <a:sy n="109" d="100"/>
        </p:scale>
        <p:origin x="10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14EBBF-8A1C-274D-9A43-F07DDD038E44}"/>
              </a:ext>
            </a:extLst>
          </p:cNvPr>
          <p:cNvSpPr txBox="1">
            <a:spLocks noGrp="1"/>
          </p:cNvSpPr>
          <p:nvPr>
            <p:ph type="hdr" sz="quarter"/>
          </p:nvPr>
        </p:nvSpPr>
        <p:spPr>
          <a:xfrm>
            <a:off x="0" y="0"/>
            <a:ext cx="3372837" cy="50256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3" name="Date Placeholder 2">
            <a:extLst>
              <a:ext uri="{FF2B5EF4-FFF2-40B4-BE49-F238E27FC236}">
                <a16:creationId xmlns:a16="http://schemas.microsoft.com/office/drawing/2014/main" id="{0C642151-0C6B-2F49-B8E6-1D743B9F3E5F}"/>
              </a:ext>
            </a:extLst>
          </p:cNvPr>
          <p:cNvSpPr txBox="1">
            <a:spLocks noGrp="1"/>
          </p:cNvSpPr>
          <p:nvPr>
            <p:ph type="dt" sz="quarter" idx="1"/>
          </p:nvPr>
        </p:nvSpPr>
        <p:spPr>
          <a:xfrm>
            <a:off x="4399196" y="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2E85AE0F-A2A8-CA41-B287-8AF103742C58}"/>
              </a:ext>
            </a:extLst>
          </p:cNvPr>
          <p:cNvSpPr txBox="1">
            <a:spLocks noGrp="1"/>
          </p:cNvSpPr>
          <p:nvPr>
            <p:ph type="ftr" sz="quarter" idx="2"/>
          </p:nvPr>
        </p:nvSpPr>
        <p:spPr>
          <a:xfrm>
            <a:off x="0" y="955548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E100E9CD-BE8D-3E4E-A822-63A0F8F5F342}"/>
              </a:ext>
            </a:extLst>
          </p:cNvPr>
          <p:cNvSpPr txBox="1">
            <a:spLocks noGrp="1"/>
          </p:cNvSpPr>
          <p:nvPr>
            <p:ph type="sldNum" sz="quarter" idx="3"/>
          </p:nvPr>
        </p:nvSpPr>
        <p:spPr>
          <a:xfrm>
            <a:off x="4399196" y="955548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4E313893-DF0F-0040-BE0E-E2A91F5D3132}" type="slidenum">
              <a:t>‹#›</a:t>
            </a:fld>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Tree>
    <p:extLst>
      <p:ext uri="{BB962C8B-B14F-4D97-AF65-F5344CB8AC3E}">
        <p14:creationId xmlns:p14="http://schemas.microsoft.com/office/powerpoint/2010/main" val="828199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39358-601E-CE49-A1E6-5F79B9D99CBE}"/>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2AFCD8EB-B8D6-D64D-B888-5CD8345DA2AA}"/>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D24E0B90-2C42-D34C-B082-B68F1592300F}"/>
              </a:ext>
            </a:extLst>
          </p:cNvPr>
          <p:cNvSpPr txBox="1">
            <a:spLocks noGrp="1"/>
          </p:cNvSpPr>
          <p:nvPr>
            <p:ph type="hdr" sz="quarter"/>
          </p:nvPr>
        </p:nvSpPr>
        <p:spPr>
          <a:xfrm>
            <a:off x="0" y="0"/>
            <a:ext cx="3372837" cy="50256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5" name="Date Placeholder 4">
            <a:extLst>
              <a:ext uri="{FF2B5EF4-FFF2-40B4-BE49-F238E27FC236}">
                <a16:creationId xmlns:a16="http://schemas.microsoft.com/office/drawing/2014/main" id="{6E0906DD-1A01-C845-B545-B0BB312C70B4}"/>
              </a:ext>
            </a:extLst>
          </p:cNvPr>
          <p:cNvSpPr txBox="1">
            <a:spLocks noGrp="1"/>
          </p:cNvSpPr>
          <p:nvPr>
            <p:ph type="dt" idx="1"/>
          </p:nvPr>
        </p:nvSpPr>
        <p:spPr>
          <a:xfrm>
            <a:off x="4399196" y="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E17EE406-F268-3344-B9A4-3595572E255A}"/>
              </a:ext>
            </a:extLst>
          </p:cNvPr>
          <p:cNvSpPr txBox="1">
            <a:spLocks noGrp="1"/>
          </p:cNvSpPr>
          <p:nvPr>
            <p:ph type="ftr" sz="quarter" idx="4"/>
          </p:nvPr>
        </p:nvSpPr>
        <p:spPr>
          <a:xfrm>
            <a:off x="0" y="955548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3988D007-3162-F944-A6C3-C8A14D0ADE7E}"/>
              </a:ext>
            </a:extLst>
          </p:cNvPr>
          <p:cNvSpPr txBox="1">
            <a:spLocks noGrp="1"/>
          </p:cNvSpPr>
          <p:nvPr>
            <p:ph type="sldNum" sz="quarter" idx="5"/>
          </p:nvPr>
        </p:nvSpPr>
        <p:spPr>
          <a:xfrm>
            <a:off x="4399196" y="955548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39EC8647-F2F3-EE47-A182-5E45D159C46D}" type="slidenum">
              <a:t>‹#›</a:t>
            </a:fld>
            <a:endParaRPr lang="en-US"/>
          </a:p>
        </p:txBody>
      </p:sp>
    </p:spTree>
    <p:extLst>
      <p:ext uri="{BB962C8B-B14F-4D97-AF65-F5344CB8AC3E}">
        <p14:creationId xmlns:p14="http://schemas.microsoft.com/office/powerpoint/2010/main" val="2775551474"/>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EAB159B-EC79-314B-A3A3-6B83DEE86AEA}"/>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973D9EB-4508-C94C-9C32-A9AAD98C6878}" type="slidenum">
              <a:t>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Slide Image Placeholder 1">
            <a:extLst>
              <a:ext uri="{FF2B5EF4-FFF2-40B4-BE49-F238E27FC236}">
                <a16:creationId xmlns:a16="http://schemas.microsoft.com/office/drawing/2014/main" id="{281C94D0-82FE-2243-A85A-C2D46911C4EB}"/>
              </a:ext>
            </a:extLst>
          </p:cNvPr>
          <p:cNvSpPr>
            <a:spLocks noGrp="1" noRot="1" noChangeAspect="1"/>
          </p:cNvSpPr>
          <p:nvPr>
            <p:ph type="sldImg"/>
          </p:nvPr>
        </p:nvSpPr>
        <p:spPr>
          <a:xfrm>
            <a:off x="1373188" y="763588"/>
            <a:ext cx="5026025"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2DB217F1-EF6D-364A-9207-196C5AC33701}"/>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16608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2458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68659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5126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3295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6881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7214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9927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558827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5251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6321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822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9561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4631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4538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9619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74017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4340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0419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6988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2290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4002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15214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19265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6444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4064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73531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633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45363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86483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5238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98360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28824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34126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84182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93400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65181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68336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09926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93226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58646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1275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14413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518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23485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31727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039220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0131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8436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82869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0684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5487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99580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53455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00165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72311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1510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80458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62336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You can tell Angular to use </a:t>
            </a:r>
            <a:r>
              <a:rPr lang="en-US" dirty="0" err="1"/>
              <a:t>responseType</a:t>
            </a:r>
            <a:r>
              <a:rPr lang="en-US" dirty="0"/>
              <a:t> of text instead of converting it to JSON. If we change the </a:t>
            </a:r>
            <a:r>
              <a:rPr lang="en-US" dirty="0" err="1"/>
              <a:t>fetchPosts</a:t>
            </a:r>
            <a:r>
              <a:rPr lang="en-US" dirty="0"/>
              <a:t> response type to text, typescript will have a compile error. You can also set </a:t>
            </a:r>
            <a:r>
              <a:rPr lang="en-US" dirty="0" err="1"/>
              <a:t>responseType</a:t>
            </a:r>
            <a:r>
              <a:rPr lang="en-US" dirty="0"/>
              <a:t> to json.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007961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3723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82586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37933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4923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42982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23188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Order in which added to app module is the order in which they are executed.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70793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47491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31249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383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049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313207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55809" y="1485384"/>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8" name="Rectangle 7"/>
          <p:cNvSpPr/>
          <p:nvPr/>
        </p:nvSpPr>
        <p:spPr>
          <a:xfrm>
            <a:off x="755809" y="4722937"/>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9" name="Rectangle 8"/>
          <p:cNvSpPr/>
          <p:nvPr/>
        </p:nvSpPr>
        <p:spPr>
          <a:xfrm>
            <a:off x="755809" y="1637381"/>
            <a:ext cx="8565833" cy="30251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grpSp>
        <p:nvGrpSpPr>
          <p:cNvPr id="10" name="Group 9"/>
          <p:cNvGrpSpPr>
            <a:grpSpLocks noChangeAspect="1"/>
          </p:cNvGrpSpPr>
          <p:nvPr/>
        </p:nvGrpSpPr>
        <p:grpSpPr>
          <a:xfrm>
            <a:off x="7973330" y="4529134"/>
            <a:ext cx="1007745" cy="10083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869180" y="1579423"/>
            <a:ext cx="8368482" cy="3347822"/>
          </a:xfrm>
        </p:spPr>
        <p:txBody>
          <a:bodyPr anchor="ctr">
            <a:noAutofit/>
          </a:bodyPr>
          <a:lstStyle>
            <a:lvl1pPr algn="l">
              <a:lnSpc>
                <a:spcPct val="80000"/>
              </a:lnSpc>
              <a:defRPr sz="7053"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84296" y="4840224"/>
            <a:ext cx="6522630" cy="1179805"/>
          </a:xfrm>
        </p:spPr>
        <p:txBody>
          <a:bodyPr>
            <a:normAutofit/>
          </a:bodyPr>
          <a:lstStyle>
            <a:lvl1pPr marL="0" indent="0" algn="l">
              <a:buNone/>
              <a:defRPr sz="1984" b="0">
                <a:solidFill>
                  <a:schemeClr val="tx1"/>
                </a:solidFill>
              </a:defRPr>
            </a:lvl1pPr>
            <a:lvl2pPr marL="503880" indent="0" algn="ctr">
              <a:buNone/>
              <a:defRPr sz="3086"/>
            </a:lvl2pPr>
            <a:lvl3pPr marL="1007760" indent="0" algn="ctr">
              <a:buNone/>
              <a:defRPr sz="2645"/>
            </a:lvl3pPr>
            <a:lvl4pPr marL="1511640" indent="0" algn="ctr">
              <a:buNone/>
              <a:defRPr sz="2204"/>
            </a:lvl4pPr>
            <a:lvl5pPr marL="2015520" indent="0" algn="ctr">
              <a:buNone/>
              <a:defRPr sz="2204"/>
            </a:lvl5pPr>
            <a:lvl6pPr marL="2519401" indent="0" algn="ctr">
              <a:buNone/>
              <a:defRPr sz="2204"/>
            </a:lvl6pPr>
            <a:lvl7pPr marL="3023281" indent="0" algn="ctr">
              <a:buNone/>
              <a:defRPr sz="2204"/>
            </a:lvl7pPr>
            <a:lvl8pPr marL="3527161" indent="0" algn="ctr">
              <a:buNone/>
              <a:defRPr sz="2204"/>
            </a:lvl8pPr>
            <a:lvl9pPr marL="4031041" indent="0" algn="ctr">
              <a:buNone/>
              <a:defRPr sz="220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a:xfrm>
            <a:off x="895779" y="6917488"/>
            <a:ext cx="5230197" cy="402652"/>
          </a:xfrm>
        </p:spPr>
        <p:txBody>
          <a:bodyPr/>
          <a:lstStyle/>
          <a:p>
            <a:pPr lvl="0"/>
            <a:endParaRPr lang="en-US"/>
          </a:p>
        </p:txBody>
      </p:sp>
      <p:sp>
        <p:nvSpPr>
          <p:cNvPr id="6" name="Slide Number Placeholder 5"/>
          <p:cNvSpPr>
            <a:spLocks noGrp="1"/>
          </p:cNvSpPr>
          <p:nvPr>
            <p:ph type="sldNum" sz="quarter" idx="12"/>
          </p:nvPr>
        </p:nvSpPr>
        <p:spPr>
          <a:xfrm>
            <a:off x="7983801" y="4661657"/>
            <a:ext cx="986807" cy="705866"/>
          </a:xfrm>
        </p:spPr>
        <p:txBody>
          <a:bodyPr/>
          <a:lstStyle>
            <a:lvl1pPr>
              <a:defRPr sz="3086" b="1"/>
            </a:lvl1pPr>
          </a:lstStyle>
          <a:p>
            <a:pPr lvl="0"/>
            <a:fld id="{B4A8A35D-E3E4-3C45-90DF-A747DC96631C}" type="slidenum">
              <a:rPr lang="en-US" smtClean="0"/>
              <a:t>‹#›</a:t>
            </a:fld>
            <a:endParaRPr lang="en-US"/>
          </a:p>
        </p:txBody>
      </p:sp>
    </p:spTree>
    <p:extLst>
      <p:ext uri="{BB962C8B-B14F-4D97-AF65-F5344CB8AC3E}">
        <p14:creationId xmlns:p14="http://schemas.microsoft.com/office/powerpoint/2010/main" val="124210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8100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1676" y="588222"/>
            <a:ext cx="2109966" cy="6218343"/>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778" y="588222"/>
            <a:ext cx="6203930" cy="6218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31975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285916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423449"/>
            <a:ext cx="10077450" cy="21394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1791267" y="1351229"/>
            <a:ext cx="7671459" cy="3882263"/>
          </a:xfrm>
        </p:spPr>
        <p:txBody>
          <a:bodyPr anchor="ctr">
            <a:normAutofit/>
          </a:bodyPr>
          <a:lstStyle>
            <a:lvl1pPr>
              <a:lnSpc>
                <a:spcPct val="80000"/>
              </a:lnSpc>
              <a:defRPr sz="7053" b="0"/>
            </a:lvl1pPr>
          </a:lstStyle>
          <a:p>
            <a:r>
              <a:rPr lang="en-US"/>
              <a:t>Click to edit Master title style</a:t>
            </a:r>
            <a:endParaRPr lang="en-US" dirty="0"/>
          </a:p>
        </p:txBody>
      </p:sp>
      <p:sp>
        <p:nvSpPr>
          <p:cNvPr id="3" name="Text Placeholder 2"/>
          <p:cNvSpPr>
            <a:spLocks noGrp="1"/>
          </p:cNvSpPr>
          <p:nvPr>
            <p:ph type="body" idx="1"/>
          </p:nvPr>
        </p:nvSpPr>
        <p:spPr>
          <a:xfrm>
            <a:off x="1790147" y="5536006"/>
            <a:ext cx="7482507" cy="1176443"/>
          </a:xfrm>
        </p:spPr>
        <p:txBody>
          <a:bodyPr anchor="t">
            <a:normAutofit/>
          </a:bodyPr>
          <a:lstStyle>
            <a:lvl1pPr marL="0" indent="0">
              <a:buNone/>
              <a:defRPr sz="1984" b="0">
                <a:solidFill>
                  <a:schemeClr val="accent1">
                    <a:lumMod val="50000"/>
                  </a:schemeClr>
                </a:solidFill>
              </a:defRPr>
            </a:lvl1pPr>
            <a:lvl2pPr marL="503880" indent="0">
              <a:buNone/>
              <a:defRPr sz="1984">
                <a:solidFill>
                  <a:schemeClr val="tx1">
                    <a:tint val="75000"/>
                  </a:schemeClr>
                </a:solidFill>
              </a:defRPr>
            </a:lvl2pPr>
            <a:lvl3pPr marL="1007760" indent="0">
              <a:buNone/>
              <a:defRPr sz="1763">
                <a:solidFill>
                  <a:schemeClr val="tx1">
                    <a:tint val="75000"/>
                  </a:schemeClr>
                </a:solidFill>
              </a:defRPr>
            </a:lvl3pPr>
            <a:lvl4pPr marL="1511640" indent="0">
              <a:buNone/>
              <a:defRPr sz="1543">
                <a:solidFill>
                  <a:schemeClr val="tx1">
                    <a:tint val="75000"/>
                  </a:schemeClr>
                </a:solidFill>
              </a:defRPr>
            </a:lvl4pPr>
            <a:lvl5pPr marL="2015520" indent="0">
              <a:buNone/>
              <a:defRPr sz="1543">
                <a:solidFill>
                  <a:schemeClr val="tx1">
                    <a:tint val="75000"/>
                  </a:schemeClr>
                </a:solidFill>
              </a:defRPr>
            </a:lvl5pPr>
            <a:lvl6pPr marL="2519401" indent="0">
              <a:buNone/>
              <a:defRPr sz="1543">
                <a:solidFill>
                  <a:schemeClr val="tx1">
                    <a:tint val="75000"/>
                  </a:schemeClr>
                </a:solidFill>
              </a:defRPr>
            </a:lvl6pPr>
            <a:lvl7pPr marL="3023281" indent="0">
              <a:buNone/>
              <a:defRPr sz="1543">
                <a:solidFill>
                  <a:schemeClr val="tx1">
                    <a:tint val="75000"/>
                  </a:schemeClr>
                </a:solidFill>
              </a:defRPr>
            </a:lvl7pPr>
            <a:lvl8pPr marL="3527161" indent="0">
              <a:buNone/>
              <a:defRPr sz="1543">
                <a:solidFill>
                  <a:schemeClr val="tx1">
                    <a:tint val="75000"/>
                  </a:schemeClr>
                </a:solidFill>
              </a:defRPr>
            </a:lvl8pPr>
            <a:lvl9pPr marL="4031041"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103204" y="6917488"/>
            <a:ext cx="2185687" cy="402652"/>
          </a:xfrm>
        </p:spPr>
        <p:txBody>
          <a:bodyPr/>
          <a:lstStyle>
            <a:lvl1pPr>
              <a:defRPr>
                <a:solidFill>
                  <a:schemeClr val="accent1">
                    <a:lumMod val="50000"/>
                  </a:schemeClr>
                </a:solidFill>
              </a:defRPr>
            </a:lvl1pPr>
          </a:lstStyle>
          <a:p>
            <a:pPr lvl="0"/>
            <a:endParaRPr lang="en-US"/>
          </a:p>
        </p:txBody>
      </p:sp>
      <p:sp>
        <p:nvSpPr>
          <p:cNvPr id="5" name="Footer Placeholder 4"/>
          <p:cNvSpPr>
            <a:spLocks noGrp="1"/>
          </p:cNvSpPr>
          <p:nvPr>
            <p:ph type="ftr" sz="quarter" idx="11"/>
          </p:nvPr>
        </p:nvSpPr>
        <p:spPr>
          <a:xfrm>
            <a:off x="1803117" y="6917487"/>
            <a:ext cx="5230197" cy="402652"/>
          </a:xfrm>
        </p:spPr>
        <p:txBody>
          <a:bodyPr/>
          <a:lstStyle>
            <a:lvl1pPr>
              <a:defRPr>
                <a:solidFill>
                  <a:schemeClr val="accent1">
                    <a:lumMod val="50000"/>
                  </a:schemeClr>
                </a:solidFill>
              </a:defRPr>
            </a:lvl1pPr>
          </a:lstStyle>
          <a:p>
            <a:pPr lvl="0"/>
            <a:endParaRPr lang="en-US"/>
          </a:p>
        </p:txBody>
      </p:sp>
      <p:grpSp>
        <p:nvGrpSpPr>
          <p:cNvPr id="8" name="Group 7"/>
          <p:cNvGrpSpPr>
            <a:grpSpLocks noChangeAspect="1"/>
          </p:cNvGrpSpPr>
          <p:nvPr/>
        </p:nvGrpSpPr>
        <p:grpSpPr>
          <a:xfrm>
            <a:off x="698569" y="2680437"/>
            <a:ext cx="1007745" cy="10083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711340" y="2766436"/>
            <a:ext cx="982203" cy="794366"/>
          </a:xfrm>
        </p:spPr>
        <p:txBody>
          <a:bodyPr/>
          <a:lstStyle>
            <a:lvl1pPr>
              <a:defRPr sz="3086"/>
            </a:lvl1pPr>
          </a:lstStyle>
          <a:p>
            <a:pPr lvl="0"/>
            <a:fld id="{B13DA31C-9B58-414F-B2AD-D87DBF40F39E}" type="slidenum">
              <a:rPr lang="en-US" smtClean="0"/>
              <a:t>‹#›</a:t>
            </a:fld>
            <a:endParaRPr lang="en-US"/>
          </a:p>
        </p:txBody>
      </p:sp>
    </p:spTree>
    <p:extLst>
      <p:ext uri="{BB962C8B-B14F-4D97-AF65-F5344CB8AC3E}">
        <p14:creationId xmlns:p14="http://schemas.microsoft.com/office/powerpoint/2010/main" val="264020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5809"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81424"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05692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5809"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4" name="Content Placeholder 3"/>
          <p:cNvSpPr>
            <a:spLocks noGrp="1"/>
          </p:cNvSpPr>
          <p:nvPr>
            <p:ph sz="half" idx="2"/>
          </p:nvPr>
        </p:nvSpPr>
        <p:spPr>
          <a:xfrm>
            <a:off x="755809"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2916"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312916"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079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lvl="0"/>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lvl="0"/>
            <a:endParaRPr lang="en-US"/>
          </a:p>
        </p:txBody>
      </p:sp>
      <p:sp>
        <p:nvSpPr>
          <p:cNvPr id="5" name="Slide Number Placeholder 4"/>
          <p:cNvSpPr>
            <a:spLocks noGrp="1"/>
          </p:cNvSpPr>
          <p:nvPr>
            <p:ph type="sldNum" sz="quarter" idx="12"/>
          </p:nvPr>
        </p:nvSpPr>
        <p:spPr/>
        <p:txBody>
          <a:bodyPr/>
          <a:lstStyle/>
          <a:p>
            <a:pPr lvl="0"/>
            <a:fld id="{4DFE9492-34B0-EC47-A12B-B921EC91E3C9}"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21E143E9-EAB8-1447-9B17-2ECCEE01F44E}" type="slidenum">
              <a:rPr lang="en-US" smtClean="0"/>
              <a:t>‹#›</a:t>
            </a:fld>
            <a:endParaRPr lang="en-US"/>
          </a:p>
        </p:txBody>
      </p:sp>
    </p:spTree>
    <p:extLst>
      <p:ext uri="{BB962C8B-B14F-4D97-AF65-F5344CB8AC3E}">
        <p14:creationId xmlns:p14="http://schemas.microsoft.com/office/powerpoint/2010/main" val="33576256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dirty="0"/>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Content Placeholder 2"/>
          <p:cNvSpPr>
            <a:spLocks noGrp="1"/>
          </p:cNvSpPr>
          <p:nvPr>
            <p:ph idx="1"/>
          </p:nvPr>
        </p:nvSpPr>
        <p:spPr>
          <a:xfrm>
            <a:off x="692825" y="756285"/>
            <a:ext cx="5547636" cy="5536006"/>
          </a:xfrm>
        </p:spPr>
        <p:txBody>
          <a:bodyPr/>
          <a:lstStyle>
            <a:lvl1pPr>
              <a:defRPr sz="2204"/>
            </a:lvl1pPr>
            <a:lvl2pPr>
              <a:defRPr sz="1984"/>
            </a:lvl2pPr>
            <a:lvl3pPr>
              <a:defRPr sz="1763"/>
            </a:lvl3pPr>
            <a:lvl4pPr>
              <a:defRPr sz="1763"/>
            </a:lvl4pPr>
            <a:lvl5pPr>
              <a:defRPr sz="1763"/>
            </a:lvl5pPr>
            <a:lvl6pPr>
              <a:defRPr sz="2204"/>
            </a:lvl6pPr>
            <a:lvl7pPr>
              <a:defRPr sz="2204"/>
            </a:lvl7pPr>
            <a:lvl8pPr>
              <a:defRPr sz="2204"/>
            </a:lvl8pPr>
            <a:lvl9pPr>
              <a:defRPr sz="22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pPr lvl="0"/>
            <a:endParaRPr lang="en-US"/>
          </a:p>
        </p:txBody>
      </p:sp>
      <p:sp>
        <p:nvSpPr>
          <p:cNvPr id="10" name="Footer Placeholder 9"/>
          <p:cNvSpPr>
            <a:spLocks noGrp="1"/>
          </p:cNvSpPr>
          <p:nvPr>
            <p:ph type="ftr" sz="quarter" idx="11"/>
          </p:nvPr>
        </p:nvSpPr>
        <p:spPr/>
        <p:txBody>
          <a:bodyPr/>
          <a:lstStyle/>
          <a:p>
            <a:pPr lvl="0"/>
            <a:endParaRPr lang="en-US"/>
          </a:p>
        </p:txBody>
      </p:sp>
      <p:sp>
        <p:nvSpPr>
          <p:cNvPr id="11" name="Slide Number Placeholder 10"/>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43003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Picture Placeholder 2"/>
          <p:cNvSpPr>
            <a:spLocks noGrp="1"/>
          </p:cNvSpPr>
          <p:nvPr>
            <p:ph type="pic" idx="1"/>
          </p:nvPr>
        </p:nvSpPr>
        <p:spPr>
          <a:xfrm>
            <a:off x="1" y="0"/>
            <a:ext cx="6863560" cy="7562850"/>
          </a:xfrm>
          <a:solidFill>
            <a:schemeClr val="tx2">
              <a:lumMod val="20000"/>
              <a:lumOff val="80000"/>
            </a:schemeClr>
          </a:solidFill>
        </p:spPr>
        <p:txBody>
          <a:bodyPr/>
          <a:lstStyle>
            <a:lvl1pPr marL="0" indent="0">
              <a:buNone/>
              <a:defRPr sz="3527"/>
            </a:lvl1pPr>
            <a:lvl2pPr marL="503880" indent="0">
              <a:buNone/>
              <a:defRPr sz="3086"/>
            </a:lvl2pPr>
            <a:lvl3pPr marL="1007760" indent="0">
              <a:buNone/>
              <a:defRPr sz="2645"/>
            </a:lvl3pPr>
            <a:lvl4pPr marL="1511640" indent="0">
              <a:buNone/>
              <a:defRPr sz="2204"/>
            </a:lvl4pPr>
            <a:lvl5pPr marL="2015520" indent="0">
              <a:buNone/>
              <a:defRPr sz="2204"/>
            </a:lvl5pPr>
            <a:lvl6pPr marL="2519401" indent="0">
              <a:buNone/>
              <a:defRPr sz="2204"/>
            </a:lvl6pPr>
            <a:lvl7pPr marL="3023281" indent="0">
              <a:buNone/>
              <a:defRPr sz="2204"/>
            </a:lvl7pPr>
            <a:lvl8pPr marL="3527161" indent="0">
              <a:buNone/>
              <a:defRPr sz="2204"/>
            </a:lvl8pPr>
            <a:lvl9pPr marL="4031041" indent="0">
              <a:buNone/>
              <a:defRPr sz="2204"/>
            </a:lvl9pPr>
          </a:lstStyle>
          <a:p>
            <a:r>
              <a:rPr lang="en-US"/>
              <a:t>Click icon to add picture</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pPr lvl="0"/>
            <a:endParaRPr lang="en-US"/>
          </a:p>
        </p:txBody>
      </p:sp>
      <p:sp>
        <p:nvSpPr>
          <p:cNvPr id="10" name="Slide Number Placeholder 9"/>
          <p:cNvSpPr>
            <a:spLocks noGrp="1"/>
          </p:cNvSpPr>
          <p:nvPr>
            <p:ph type="sldNum" sz="quarter" idx="12"/>
          </p:nvPr>
        </p:nvSpPr>
        <p:spPr/>
        <p:txBody>
          <a:bodyPr/>
          <a:lstStyle/>
          <a:p>
            <a:pPr lvl="0"/>
            <a:fld id="{37681FAF-276F-194D-9F90-506305515A3B}" type="slidenum">
              <a:rPr lang="en-US" smtClean="0"/>
              <a:t>‹#›</a:t>
            </a:fld>
            <a:endParaRPr lang="en-US"/>
          </a:p>
        </p:txBody>
      </p:sp>
    </p:spTree>
    <p:extLst>
      <p:ext uri="{BB962C8B-B14F-4D97-AF65-F5344CB8AC3E}">
        <p14:creationId xmlns:p14="http://schemas.microsoft.com/office/powerpoint/2010/main" val="33932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9392686" y="6898160"/>
            <a:ext cx="433330" cy="433603"/>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755809" y="534441"/>
            <a:ext cx="8565833" cy="17747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5809" y="2339442"/>
            <a:ext cx="8565833" cy="4467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4089" y="6917488"/>
            <a:ext cx="2705795" cy="402652"/>
          </a:xfrm>
          <a:prstGeom prst="rect">
            <a:avLst/>
          </a:prstGeom>
        </p:spPr>
        <p:txBody>
          <a:bodyPr vert="horz" lIns="91440" tIns="45720" rIns="91440" bIns="45720" rtlCol="0" anchor="ctr"/>
          <a:lstStyle>
            <a:lvl1pPr algn="r">
              <a:defRPr sz="1102">
                <a:solidFill>
                  <a:schemeClr val="accent1">
                    <a:lumMod val="50000"/>
                  </a:schemeClr>
                </a:solidFill>
              </a:defRPr>
            </a:lvl1pPr>
          </a:lstStyle>
          <a:p>
            <a:pPr lvl="0"/>
            <a:endParaRPr lang="en-US"/>
          </a:p>
        </p:txBody>
      </p:sp>
      <p:sp>
        <p:nvSpPr>
          <p:cNvPr id="5" name="Footer Placeholder 4"/>
          <p:cNvSpPr>
            <a:spLocks noGrp="1"/>
          </p:cNvSpPr>
          <p:nvPr>
            <p:ph type="ftr" sz="quarter" idx="3"/>
          </p:nvPr>
        </p:nvSpPr>
        <p:spPr>
          <a:xfrm>
            <a:off x="755809" y="6917488"/>
            <a:ext cx="5230197" cy="402652"/>
          </a:xfrm>
          <a:prstGeom prst="rect">
            <a:avLst/>
          </a:prstGeom>
        </p:spPr>
        <p:txBody>
          <a:bodyPr vert="horz" lIns="91440" tIns="45720" rIns="91440" bIns="45720" rtlCol="0" anchor="ctr"/>
          <a:lstStyle>
            <a:lvl1pPr algn="l">
              <a:defRPr sz="1102">
                <a:solidFill>
                  <a:schemeClr val="accent1">
                    <a:lumMod val="50000"/>
                  </a:schemeClr>
                </a:solidFill>
              </a:defRPr>
            </a:lvl1pPr>
          </a:lstStyle>
          <a:p>
            <a:pPr lvl="0"/>
            <a:endParaRPr lang="en-US"/>
          </a:p>
        </p:txBody>
      </p:sp>
      <p:sp>
        <p:nvSpPr>
          <p:cNvPr id="6" name="Slide Number Placeholder 5"/>
          <p:cNvSpPr>
            <a:spLocks noGrp="1"/>
          </p:cNvSpPr>
          <p:nvPr>
            <p:ph type="sldNum" sz="quarter" idx="4"/>
          </p:nvPr>
        </p:nvSpPr>
        <p:spPr>
          <a:xfrm>
            <a:off x="9349354" y="6917488"/>
            <a:ext cx="529066" cy="402652"/>
          </a:xfrm>
          <a:prstGeom prst="rect">
            <a:avLst/>
          </a:prstGeom>
        </p:spPr>
        <p:txBody>
          <a:bodyPr vert="horz" lIns="91440" tIns="45720" rIns="91440" bIns="45720" rtlCol="0" anchor="ctr"/>
          <a:lstStyle>
            <a:lvl1pPr algn="ctr">
              <a:defRPr sz="1212" b="1" spc="-77" baseline="0">
                <a:solidFill>
                  <a:srgbClr val="FFFFFF"/>
                </a:solidFill>
                <a:latin typeface="+mn-lt"/>
              </a:defRPr>
            </a:lvl1pPr>
          </a:lstStyle>
          <a:p>
            <a:pPr lvl="0"/>
            <a:fld id="{71AAB80A-E60F-6B42-BBA6-1D2F49C6CD63}" type="slidenum">
              <a:rPr lang="en-US" smtClean="0"/>
              <a:t>‹#›</a:t>
            </a:fld>
            <a:endParaRPr lang="en-US"/>
          </a:p>
        </p:txBody>
      </p:sp>
    </p:spTree>
    <p:extLst>
      <p:ext uri="{BB962C8B-B14F-4D97-AF65-F5344CB8AC3E}">
        <p14:creationId xmlns:p14="http://schemas.microsoft.com/office/powerpoint/2010/main" val="336980151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1007760" rtl="0" eaLnBrk="1" latinLnBrk="0" hangingPunct="1">
        <a:lnSpc>
          <a:spcPct val="90000"/>
        </a:lnSpc>
        <a:spcBef>
          <a:spcPct val="0"/>
        </a:spcBef>
        <a:buNone/>
        <a:defRPr sz="462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01552" indent="-201552" algn="l" defTabSz="1007760" rtl="0" eaLnBrk="1" latinLnBrk="0" hangingPunct="1">
        <a:lnSpc>
          <a:spcPct val="90000"/>
        </a:lnSpc>
        <a:spcBef>
          <a:spcPts val="1323"/>
        </a:spcBef>
        <a:buClr>
          <a:schemeClr val="accent1">
            <a:lumMod val="75000"/>
          </a:schemeClr>
        </a:buClr>
        <a:buSzPct val="85000"/>
        <a:buFont typeface="Wingdings" pitchFamily="2" charset="2"/>
        <a:buChar char="§"/>
        <a:defRPr sz="2204" kern="1200">
          <a:solidFill>
            <a:schemeClr val="tx1"/>
          </a:solidFill>
          <a:latin typeface="+mn-lt"/>
          <a:ea typeface="+mn-ea"/>
          <a:cs typeface="+mn-cs"/>
        </a:defRPr>
      </a:lvl1pPr>
      <a:lvl2pPr marL="503880"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984" kern="1200">
          <a:solidFill>
            <a:schemeClr val="tx1"/>
          </a:solidFill>
          <a:latin typeface="+mn-lt"/>
          <a:ea typeface="+mn-ea"/>
          <a:cs typeface="+mn-cs"/>
        </a:defRPr>
      </a:lvl2pPr>
      <a:lvl3pPr marL="806208"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3pPr>
      <a:lvl4pPr marL="1108536"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4pPr>
      <a:lvl5pPr marL="1410864"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5pPr>
      <a:lvl6pPr marL="176336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6pPr>
      <a:lvl7pPr marL="209399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7pPr>
      <a:lvl8pPr marL="242462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8pPr>
      <a:lvl9pPr marL="275525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9pPr>
    </p:bodyStyle>
    <p:otherStyle>
      <a:defPPr>
        <a:defRPr lang="en-US"/>
      </a:defPPr>
      <a:lvl1pPr marL="0" algn="l" defTabSz="1007760" rtl="0" eaLnBrk="1" latinLnBrk="0" hangingPunct="1">
        <a:defRPr sz="1984" kern="1200">
          <a:solidFill>
            <a:schemeClr val="tx1"/>
          </a:solidFill>
          <a:latin typeface="+mn-lt"/>
          <a:ea typeface="+mn-ea"/>
          <a:cs typeface="+mn-cs"/>
        </a:defRPr>
      </a:lvl1pPr>
      <a:lvl2pPr marL="503880" algn="l" defTabSz="1007760" rtl="0" eaLnBrk="1" latinLnBrk="0" hangingPunct="1">
        <a:defRPr sz="1984" kern="1200">
          <a:solidFill>
            <a:schemeClr val="tx1"/>
          </a:solidFill>
          <a:latin typeface="+mn-lt"/>
          <a:ea typeface="+mn-ea"/>
          <a:cs typeface="+mn-cs"/>
        </a:defRPr>
      </a:lvl2pPr>
      <a:lvl3pPr marL="1007760" algn="l" defTabSz="1007760" rtl="0" eaLnBrk="1" latinLnBrk="0" hangingPunct="1">
        <a:defRPr sz="1984" kern="1200">
          <a:solidFill>
            <a:schemeClr val="tx1"/>
          </a:solidFill>
          <a:latin typeface="+mn-lt"/>
          <a:ea typeface="+mn-ea"/>
          <a:cs typeface="+mn-cs"/>
        </a:defRPr>
      </a:lvl3pPr>
      <a:lvl4pPr marL="1511640" algn="l" defTabSz="1007760" rtl="0" eaLnBrk="1" latinLnBrk="0" hangingPunct="1">
        <a:defRPr sz="1984" kern="1200">
          <a:solidFill>
            <a:schemeClr val="tx1"/>
          </a:solidFill>
          <a:latin typeface="+mn-lt"/>
          <a:ea typeface="+mn-ea"/>
          <a:cs typeface="+mn-cs"/>
        </a:defRPr>
      </a:lvl4pPr>
      <a:lvl5pPr marL="2015520" algn="l" defTabSz="1007760" rtl="0" eaLnBrk="1" latinLnBrk="0" hangingPunct="1">
        <a:defRPr sz="1984" kern="1200">
          <a:solidFill>
            <a:schemeClr val="tx1"/>
          </a:solidFill>
          <a:latin typeface="+mn-lt"/>
          <a:ea typeface="+mn-ea"/>
          <a:cs typeface="+mn-cs"/>
        </a:defRPr>
      </a:lvl5pPr>
      <a:lvl6pPr marL="2519401" algn="l" defTabSz="1007760" rtl="0" eaLnBrk="1" latinLnBrk="0" hangingPunct="1">
        <a:defRPr sz="1984" kern="1200">
          <a:solidFill>
            <a:schemeClr val="tx1"/>
          </a:solidFill>
          <a:latin typeface="+mn-lt"/>
          <a:ea typeface="+mn-ea"/>
          <a:cs typeface="+mn-cs"/>
        </a:defRPr>
      </a:lvl6pPr>
      <a:lvl7pPr marL="3023281" algn="l" defTabSz="1007760" rtl="0" eaLnBrk="1" latinLnBrk="0" hangingPunct="1">
        <a:defRPr sz="1984" kern="1200">
          <a:solidFill>
            <a:schemeClr val="tx1"/>
          </a:solidFill>
          <a:latin typeface="+mn-lt"/>
          <a:ea typeface="+mn-ea"/>
          <a:cs typeface="+mn-cs"/>
        </a:defRPr>
      </a:lvl7pPr>
      <a:lvl8pPr marL="3527161" algn="l" defTabSz="1007760" rtl="0" eaLnBrk="1" latinLnBrk="0" hangingPunct="1">
        <a:defRPr sz="1984" kern="1200">
          <a:solidFill>
            <a:schemeClr val="tx1"/>
          </a:solidFill>
          <a:latin typeface="+mn-lt"/>
          <a:ea typeface="+mn-ea"/>
          <a:cs typeface="+mn-cs"/>
        </a:defRPr>
      </a:lvl8pPr>
      <a:lvl9pPr marL="4031041" algn="l" defTabSz="1007760"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package" Target="../embeddings/Microsoft_Word_Document1.doc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package" Target="../embeddings/Microsoft_Word_Document3.docx"/></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package" Target="../embeddings/Microsoft_Word_Document4.docx"/></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package" Target="../embeddings/Microsoft_Word_Document5.docx"/></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package" Target="../embeddings/Microsoft_Word_Document6.docx"/></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package" Target="../embeddings/Microsoft_Word_Document7.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package" Target="../embeddings/Microsoft_Word_Document8.docx"/></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9.doc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package" Target="../embeddings/Microsoft_Word_Document10.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emf"/><Relationship Id="rId4" Type="http://schemas.openxmlformats.org/officeDocument/2006/relationships/package" Target="../embeddings/Microsoft_Word_Document12.doc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package" Target="../embeddings/Microsoft_Word_Document13.docx"/></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package" Target="../embeddings/Microsoft_Word_Document14.doc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emf"/><Relationship Id="rId4" Type="http://schemas.openxmlformats.org/officeDocument/2006/relationships/package" Target="../embeddings/Microsoft_Word_Document15.docx"/></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emf"/><Relationship Id="rId4" Type="http://schemas.openxmlformats.org/officeDocument/2006/relationships/package" Target="../embeddings/Microsoft_Word_Document16.docx"/></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2.emf"/><Relationship Id="rId4" Type="http://schemas.openxmlformats.org/officeDocument/2006/relationships/package" Target="../embeddings/Microsoft_Word_Document17.docx"/></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emf"/><Relationship Id="rId4" Type="http://schemas.openxmlformats.org/officeDocument/2006/relationships/package" Target="../embeddings/Microsoft_Word_Document18.doc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5.emf"/><Relationship Id="rId4" Type="http://schemas.openxmlformats.org/officeDocument/2006/relationships/package" Target="../embeddings/Microsoft_Word_Document19.doc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6.emf"/><Relationship Id="rId4" Type="http://schemas.openxmlformats.org/officeDocument/2006/relationships/package" Target="../embeddings/Microsoft_Word_Document20.docx"/></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6.emf"/><Relationship Id="rId4" Type="http://schemas.openxmlformats.org/officeDocument/2006/relationships/package" Target="../embeddings/Microsoft_Word_Document21.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9.emf"/><Relationship Id="rId4" Type="http://schemas.openxmlformats.org/officeDocument/2006/relationships/package" Target="../embeddings/Microsoft_Word_Document22.docx"/></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1.emf"/><Relationship Id="rId4" Type="http://schemas.openxmlformats.org/officeDocument/2006/relationships/package" Target="../embeddings/Microsoft_Word_Document23.docx"/></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53.emf"/><Relationship Id="rId4" Type="http://schemas.openxmlformats.org/officeDocument/2006/relationships/package" Target="../embeddings/Microsoft_Word_Document24.docx"/></Relationships>
</file>

<file path=ppt/slides/_rels/slide6.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5.emf"/><Relationship Id="rId4" Type="http://schemas.openxmlformats.org/officeDocument/2006/relationships/package" Target="../embeddings/Microsoft_Word_Document25.docx"/></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7.emf"/><Relationship Id="rId4" Type="http://schemas.openxmlformats.org/officeDocument/2006/relationships/package" Target="../embeddings/Microsoft_Word_Document26.docx"/></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59.emf"/><Relationship Id="rId4" Type="http://schemas.openxmlformats.org/officeDocument/2006/relationships/package" Target="../embeddings/Microsoft_Word_Document27.doc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package" Target="../embeddings/Microsoft_Word_Document29.docx"/><Relationship Id="rId5" Type="http://schemas.openxmlformats.org/officeDocument/2006/relationships/image" Target="../media/image60.emf"/><Relationship Id="rId4" Type="http://schemas.openxmlformats.org/officeDocument/2006/relationships/package" Target="../embeddings/Microsoft_Word_Document28.docx"/></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63.emf"/><Relationship Id="rId4" Type="http://schemas.openxmlformats.org/officeDocument/2006/relationships/package" Target="../embeddings/Microsoft_Word_Document30.docx"/></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package" Target="../embeddings/Microsoft_Word_Document31.doc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67.emf"/><Relationship Id="rId4" Type="http://schemas.openxmlformats.org/officeDocument/2006/relationships/package" Target="../embeddings/Microsoft_Word_Document32.docx"/></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68.emf"/><Relationship Id="rId4" Type="http://schemas.openxmlformats.org/officeDocument/2006/relationships/package" Target="../embeddings/Microsoft_Word_Document33.docx"/></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hape 81">
            <a:extLst>
              <a:ext uri="{FF2B5EF4-FFF2-40B4-BE49-F238E27FC236}">
                <a16:creationId xmlns:a16="http://schemas.microsoft.com/office/drawing/2014/main" id="{1294B15F-D2FD-2F40-B2A9-EB0FEB3FB8D6}"/>
              </a:ext>
            </a:extLst>
          </p:cNvPr>
          <p:cNvPicPr>
            <a:picLocks noChangeAspect="1"/>
          </p:cNvPicPr>
          <p:nvPr/>
        </p:nvPicPr>
        <p:blipFill>
          <a:blip r:embed="rId3"/>
          <a:stretch>
            <a:fillRect/>
          </a:stretch>
        </p:blipFill>
        <p:spPr>
          <a:xfrm>
            <a:off x="795287" y="3046152"/>
            <a:ext cx="6403140" cy="1424698"/>
          </a:xfrm>
          <a:prstGeom prst="rect">
            <a:avLst/>
          </a:prstGeom>
          <a:noFill/>
        </p:spPr>
      </p:pic>
      <p:sp>
        <p:nvSpPr>
          <p:cNvPr id="2" name="Subtitle 2">
            <a:extLst>
              <a:ext uri="{FF2B5EF4-FFF2-40B4-BE49-F238E27FC236}">
                <a16:creationId xmlns:a16="http://schemas.microsoft.com/office/drawing/2014/main" id="{BB082C6E-F7B4-FC4E-A3B9-11210C1AAB3A}"/>
              </a:ext>
            </a:extLst>
          </p:cNvPr>
          <p:cNvSpPr txBox="1">
            <a:spLocks noGrp="1"/>
          </p:cNvSpPr>
          <p:nvPr>
            <p:ph type="subTitle" idx="4294967295"/>
          </p:nvPr>
        </p:nvSpPr>
        <p:spPr>
          <a:xfrm>
            <a:off x="0" y="1768475"/>
            <a:ext cx="9069388" cy="5456238"/>
          </a:xfrm>
        </p:spPr>
        <p:txBody>
          <a:bodyPr anchor="ctr" anchorCtr="1"/>
          <a:lstStyle/>
          <a:p>
            <a:pPr lvl="0" algn="ctr"/>
            <a:endParaRPr lang="en-US" dirty="0">
              <a:solidFill>
                <a:srgbClr val="FFFFFF"/>
              </a:solidFill>
            </a:endParaRPr>
          </a:p>
          <a:p>
            <a:pPr lvl="0" algn="ctr"/>
            <a:endParaRPr lang="en-US" dirty="0">
              <a:solidFill>
                <a:srgbClr val="FFFFFF"/>
              </a:solidFill>
            </a:endParaRPr>
          </a:p>
          <a:p>
            <a:pPr lvl="0" algn="ctr"/>
            <a:endParaRPr lang="en-US" dirty="0">
              <a:solidFill>
                <a:srgbClr val="006699"/>
              </a:solidFill>
            </a:endParaRPr>
          </a:p>
          <a:p>
            <a:pPr lvl="0" algn="ctr"/>
            <a:r>
              <a:rPr lang="en-US" dirty="0">
                <a:solidFill>
                  <a:srgbClr val="006699"/>
                </a:solidFill>
              </a:rPr>
              <a:t>Codergirl – Frontend</a:t>
            </a:r>
          </a:p>
          <a:p>
            <a:pPr lvl="0" algn="ctr"/>
            <a:r>
              <a:rPr lang="en-US" dirty="0">
                <a:solidFill>
                  <a:srgbClr val="006699"/>
                </a:solidFill>
              </a:rPr>
              <a:t>Unit 2 - Class 12</a:t>
            </a:r>
          </a:p>
          <a:p>
            <a:pPr lvl="0" algn="ctr"/>
            <a:r>
              <a:rPr lang="en-US" dirty="0">
                <a:solidFill>
                  <a:srgbClr val="006699"/>
                </a:solidFill>
              </a:rPr>
              <a:t>Jan 20,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9" name="Picture 8">
            <a:extLst>
              <a:ext uri="{FF2B5EF4-FFF2-40B4-BE49-F238E27FC236}">
                <a16:creationId xmlns:a16="http://schemas.microsoft.com/office/drawing/2014/main" id="{468F7363-0497-A14B-B7C7-09801942C07C}"/>
              </a:ext>
            </a:extLst>
          </p:cNvPr>
          <p:cNvPicPr>
            <a:picLocks noChangeAspect="1"/>
          </p:cNvPicPr>
          <p:nvPr/>
        </p:nvPicPr>
        <p:blipFill>
          <a:blip r:embed="rId4"/>
          <a:stretch>
            <a:fillRect/>
          </a:stretch>
        </p:blipFill>
        <p:spPr>
          <a:xfrm>
            <a:off x="3355788" y="1412891"/>
            <a:ext cx="6774330" cy="3758424"/>
          </a:xfrm>
          <a:prstGeom prst="rect">
            <a:avLst/>
          </a:prstGeom>
        </p:spPr>
      </p:pic>
    </p:spTree>
    <p:extLst>
      <p:ext uri="{BB962C8B-B14F-4D97-AF65-F5344CB8AC3E}">
        <p14:creationId xmlns:p14="http://schemas.microsoft.com/office/powerpoint/2010/main" val="4173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descr="Graphical user interface, text, application&#10;&#10;Description automatically generated">
            <a:extLst>
              <a:ext uri="{FF2B5EF4-FFF2-40B4-BE49-F238E27FC236}">
                <a16:creationId xmlns:a16="http://schemas.microsoft.com/office/drawing/2014/main" id="{A085684C-8D92-FE41-B7D4-57B0036FB190}"/>
              </a:ext>
            </a:extLst>
          </p:cNvPr>
          <p:cNvPicPr>
            <a:picLocks noChangeAspect="1"/>
          </p:cNvPicPr>
          <p:nvPr/>
        </p:nvPicPr>
        <p:blipFill>
          <a:blip r:embed="rId4"/>
          <a:stretch>
            <a:fillRect/>
          </a:stretch>
        </p:blipFill>
        <p:spPr>
          <a:xfrm>
            <a:off x="3625629" y="1050396"/>
            <a:ext cx="6192070" cy="3868702"/>
          </a:xfrm>
          <a:prstGeom prst="rect">
            <a:avLst/>
          </a:prstGeom>
        </p:spPr>
      </p:pic>
    </p:spTree>
    <p:extLst>
      <p:ext uri="{BB962C8B-B14F-4D97-AF65-F5344CB8AC3E}">
        <p14:creationId xmlns:p14="http://schemas.microsoft.com/office/powerpoint/2010/main" val="21777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graphicFrame>
        <p:nvGraphicFramePr>
          <p:cNvPr id="4" name="Object 3">
            <a:extLst>
              <a:ext uri="{FF2B5EF4-FFF2-40B4-BE49-F238E27FC236}">
                <a16:creationId xmlns:a16="http://schemas.microsoft.com/office/drawing/2014/main" id="{70393283-9A6A-FF4F-8619-17362E34F4B8}"/>
              </a:ext>
            </a:extLst>
          </p:cNvPr>
          <p:cNvGraphicFramePr>
            <a:graphicFrameLocks noChangeAspect="1"/>
          </p:cNvGraphicFramePr>
          <p:nvPr>
            <p:extLst>
              <p:ext uri="{D42A27DB-BD31-4B8C-83A1-F6EECF244321}">
                <p14:modId xmlns:p14="http://schemas.microsoft.com/office/powerpoint/2010/main" val="3014720801"/>
              </p:ext>
            </p:extLst>
          </p:nvPr>
        </p:nvGraphicFramePr>
        <p:xfrm>
          <a:off x="799246" y="2486024"/>
          <a:ext cx="7684294" cy="2634615"/>
        </p:xfrm>
        <a:graphic>
          <a:graphicData uri="http://schemas.openxmlformats.org/presentationml/2006/ole">
            <mc:AlternateContent xmlns:mc="http://schemas.openxmlformats.org/markup-compatibility/2006">
              <mc:Choice xmlns:v="urn:schemas-microsoft-com:vml" Requires="v">
                <p:oleObj spid="_x0000_s236636" name="Document" r:id="rId4" imgW="7556500" imgH="2590800" progId="Word.Document.12">
                  <p:embed/>
                </p:oleObj>
              </mc:Choice>
              <mc:Fallback>
                <p:oleObj name="Document" r:id="rId4" imgW="7556500" imgH="2590800" progId="Word.Document.12">
                  <p:embed/>
                  <p:pic>
                    <p:nvPicPr>
                      <p:cNvPr id="0" name=""/>
                      <p:cNvPicPr/>
                      <p:nvPr/>
                    </p:nvPicPr>
                    <p:blipFill>
                      <a:blip r:embed="rId5"/>
                      <a:stretch>
                        <a:fillRect/>
                      </a:stretch>
                    </p:blipFill>
                    <p:spPr>
                      <a:xfrm>
                        <a:off x="799246" y="2486024"/>
                        <a:ext cx="7684294" cy="2634615"/>
                      </a:xfrm>
                      <a:prstGeom prst="rect">
                        <a:avLst/>
                      </a:prstGeom>
                    </p:spPr>
                  </p:pic>
                </p:oleObj>
              </mc:Fallback>
            </mc:AlternateContent>
          </a:graphicData>
        </a:graphic>
      </p:graphicFrame>
      <p:sp>
        <p:nvSpPr>
          <p:cNvPr id="9" name="Title 3">
            <a:extLst>
              <a:ext uri="{FF2B5EF4-FFF2-40B4-BE49-F238E27FC236}">
                <a16:creationId xmlns:a16="http://schemas.microsoft.com/office/drawing/2014/main" id="{95EABE87-485E-B549-A61A-7867F06FD5BC}"/>
              </a:ext>
            </a:extLst>
          </p:cNvPr>
          <p:cNvSpPr txBox="1">
            <a:spLocks/>
          </p:cNvSpPr>
          <p:nvPr/>
        </p:nvSpPr>
        <p:spPr>
          <a:xfrm>
            <a:off x="1366607" y="403352"/>
            <a:ext cx="7742579" cy="1310894"/>
          </a:xfrm>
          <a:prstGeom prst="rect">
            <a:avLst/>
          </a:prstGeom>
        </p:spPr>
        <p:txBody>
          <a:bodyPr vert="horz" lIns="91440" tIns="45720" rIns="91440" bIns="45720" rtlCol="0" anchor="ctr">
            <a:normAutofit/>
          </a:bodyPr>
          <a:lstStyle>
            <a:lvl1pPr algn="l" defTabSz="1007760" rtl="0" eaLnBrk="1" latinLnBrk="0" hangingPunct="1">
              <a:lnSpc>
                <a:spcPct val="90000"/>
              </a:lnSpc>
              <a:spcBef>
                <a:spcPct val="0"/>
              </a:spcBef>
              <a:buNone/>
              <a:defRPr sz="4629" b="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IMPORT</a:t>
            </a:r>
          </a:p>
        </p:txBody>
      </p:sp>
    </p:spTree>
    <p:extLst>
      <p:ext uri="{BB962C8B-B14F-4D97-AF65-F5344CB8AC3E}">
        <p14:creationId xmlns:p14="http://schemas.microsoft.com/office/powerpoint/2010/main" val="133265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HTTP</a:t>
            </a:r>
          </a:p>
        </p:txBody>
      </p:sp>
      <p:graphicFrame>
        <p:nvGraphicFramePr>
          <p:cNvPr id="7" name="Content Placeholder 6">
            <a:extLst>
              <a:ext uri="{FF2B5EF4-FFF2-40B4-BE49-F238E27FC236}">
                <a16:creationId xmlns:a16="http://schemas.microsoft.com/office/drawing/2014/main" id="{A6A5B066-66B2-9A45-8BC6-CD8D73CFD8C7}"/>
              </a:ext>
            </a:extLst>
          </p:cNvPr>
          <p:cNvGraphicFramePr>
            <a:graphicFrameLocks noGrp="1" noChangeAspect="1"/>
          </p:cNvGraphicFramePr>
          <p:nvPr>
            <p:ph idx="1"/>
            <p:extLst>
              <p:ext uri="{D42A27DB-BD31-4B8C-83A1-F6EECF244321}">
                <p14:modId xmlns:p14="http://schemas.microsoft.com/office/powerpoint/2010/main" val="642490931"/>
              </p:ext>
            </p:extLst>
          </p:nvPr>
        </p:nvGraphicFramePr>
        <p:xfrm>
          <a:off x="1154343" y="1714246"/>
          <a:ext cx="7556500" cy="5156200"/>
        </p:xfrm>
        <a:graphic>
          <a:graphicData uri="http://schemas.openxmlformats.org/presentationml/2006/ole">
            <mc:AlternateContent xmlns:mc="http://schemas.openxmlformats.org/markup-compatibility/2006">
              <mc:Choice xmlns:v="urn:schemas-microsoft-com:vml" Requires="v">
                <p:oleObj spid="_x0000_s237656" name="Document" r:id="rId4" imgW="7556500" imgH="5156200" progId="Word.Document.12">
                  <p:embed/>
                </p:oleObj>
              </mc:Choice>
              <mc:Fallback>
                <p:oleObj name="Document" r:id="rId4" imgW="7556500" imgH="5156200" progId="Word.Document.12">
                  <p:embed/>
                  <p:pic>
                    <p:nvPicPr>
                      <p:cNvPr id="0" name=""/>
                      <p:cNvPicPr/>
                      <p:nvPr/>
                    </p:nvPicPr>
                    <p:blipFill>
                      <a:blip r:embed="rId5"/>
                      <a:stretch>
                        <a:fillRect/>
                      </a:stretch>
                    </p:blipFill>
                    <p:spPr>
                      <a:xfrm>
                        <a:off x="1154343" y="1714246"/>
                        <a:ext cx="7556500" cy="5156200"/>
                      </a:xfrm>
                      <a:prstGeom prst="rect">
                        <a:avLst/>
                      </a:prstGeom>
                    </p:spPr>
                  </p:pic>
                </p:oleObj>
              </mc:Fallback>
            </mc:AlternateContent>
          </a:graphicData>
        </a:graphic>
      </p:graphicFrame>
    </p:spTree>
    <p:extLst>
      <p:ext uri="{BB962C8B-B14F-4D97-AF65-F5344CB8AC3E}">
        <p14:creationId xmlns:p14="http://schemas.microsoft.com/office/powerpoint/2010/main" val="112013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graphicFrame>
        <p:nvGraphicFramePr>
          <p:cNvPr id="5" name="Object 4">
            <a:extLst>
              <a:ext uri="{FF2B5EF4-FFF2-40B4-BE49-F238E27FC236}">
                <a16:creationId xmlns:a16="http://schemas.microsoft.com/office/drawing/2014/main" id="{854ED886-B5BB-1B48-94CF-AD8A684FCE2F}"/>
              </a:ext>
            </a:extLst>
          </p:cNvPr>
          <p:cNvGraphicFramePr>
            <a:graphicFrameLocks noChangeAspect="1"/>
          </p:cNvGraphicFramePr>
          <p:nvPr>
            <p:extLst>
              <p:ext uri="{D42A27DB-BD31-4B8C-83A1-F6EECF244321}">
                <p14:modId xmlns:p14="http://schemas.microsoft.com/office/powerpoint/2010/main" val="1612144332"/>
              </p:ext>
            </p:extLst>
          </p:nvPr>
        </p:nvGraphicFramePr>
        <p:xfrm>
          <a:off x="2157413" y="2076450"/>
          <a:ext cx="4284662" cy="3409950"/>
        </p:xfrm>
        <a:graphic>
          <a:graphicData uri="http://schemas.openxmlformats.org/presentationml/2006/ole">
            <mc:AlternateContent xmlns:mc="http://schemas.openxmlformats.org/markup-compatibility/2006">
              <mc:Choice xmlns:v="urn:schemas-microsoft-com:vml" Requires="v">
                <p:oleObj spid="_x0000_s235864" name="Document" r:id="rId4" imgW="7556500" imgH="6019800" progId="Word.Document.12">
                  <p:embed/>
                </p:oleObj>
              </mc:Choice>
              <mc:Fallback>
                <p:oleObj name="Document" r:id="rId4" imgW="7556500" imgH="6019800" progId="Word.Document.12">
                  <p:embed/>
                  <p:pic>
                    <p:nvPicPr>
                      <p:cNvPr id="0" name=""/>
                      <p:cNvPicPr/>
                      <p:nvPr/>
                    </p:nvPicPr>
                    <p:blipFill>
                      <a:blip r:embed="rId5"/>
                      <a:stretch>
                        <a:fillRect/>
                      </a:stretch>
                    </p:blipFill>
                    <p:spPr>
                      <a:xfrm>
                        <a:off x="2157413" y="2076450"/>
                        <a:ext cx="4284662" cy="3409950"/>
                      </a:xfrm>
                      <a:prstGeom prst="rect">
                        <a:avLst/>
                      </a:prstGeom>
                    </p:spPr>
                  </p:pic>
                </p:oleObj>
              </mc:Fallback>
            </mc:AlternateContent>
          </a:graphicData>
        </a:graphic>
      </p:graphicFrame>
    </p:spTree>
    <p:extLst>
      <p:ext uri="{BB962C8B-B14F-4D97-AF65-F5344CB8AC3E}">
        <p14:creationId xmlns:p14="http://schemas.microsoft.com/office/powerpoint/2010/main" val="116665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7" name="Picture 6" descr="Graphical user interface, text, application, email&#10;&#10;Description automatically generated">
            <a:extLst>
              <a:ext uri="{FF2B5EF4-FFF2-40B4-BE49-F238E27FC236}">
                <a16:creationId xmlns:a16="http://schemas.microsoft.com/office/drawing/2014/main" id="{52B9B8EF-312D-1843-935F-4363C7DA44A6}"/>
              </a:ext>
            </a:extLst>
          </p:cNvPr>
          <p:cNvPicPr>
            <a:picLocks noChangeAspect="1"/>
          </p:cNvPicPr>
          <p:nvPr/>
        </p:nvPicPr>
        <p:blipFill>
          <a:blip r:embed="rId3"/>
          <a:stretch>
            <a:fillRect/>
          </a:stretch>
        </p:blipFill>
        <p:spPr>
          <a:xfrm>
            <a:off x="968264" y="1714246"/>
            <a:ext cx="8306401" cy="4726708"/>
          </a:xfrm>
          <a:prstGeom prst="rect">
            <a:avLst/>
          </a:prstGeom>
        </p:spPr>
      </p:pic>
    </p:spTree>
    <p:extLst>
      <p:ext uri="{BB962C8B-B14F-4D97-AF65-F5344CB8AC3E}">
        <p14:creationId xmlns:p14="http://schemas.microsoft.com/office/powerpoint/2010/main" val="269418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email&#10;&#10;Description automatically generated">
            <a:extLst>
              <a:ext uri="{FF2B5EF4-FFF2-40B4-BE49-F238E27FC236}">
                <a16:creationId xmlns:a16="http://schemas.microsoft.com/office/drawing/2014/main" id="{2ADC7099-721D-2348-A467-2F46F1DB87E8}"/>
              </a:ext>
            </a:extLst>
          </p:cNvPr>
          <p:cNvPicPr>
            <a:picLocks noChangeAspect="1"/>
          </p:cNvPicPr>
          <p:nvPr/>
        </p:nvPicPr>
        <p:blipFill>
          <a:blip r:embed="rId3"/>
          <a:stretch>
            <a:fillRect/>
          </a:stretch>
        </p:blipFill>
        <p:spPr>
          <a:xfrm>
            <a:off x="0" y="2352427"/>
            <a:ext cx="10077450" cy="2857996"/>
          </a:xfrm>
          <a:prstGeom prst="rect">
            <a:avLst/>
          </a:prstGeom>
        </p:spPr>
      </p:pic>
    </p:spTree>
    <p:extLst>
      <p:ext uri="{BB962C8B-B14F-4D97-AF65-F5344CB8AC3E}">
        <p14:creationId xmlns:p14="http://schemas.microsoft.com/office/powerpoint/2010/main" val="3719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application, Word&#10;&#10;Description automatically generated">
            <a:extLst>
              <a:ext uri="{FF2B5EF4-FFF2-40B4-BE49-F238E27FC236}">
                <a16:creationId xmlns:a16="http://schemas.microsoft.com/office/drawing/2014/main" id="{8AA20779-382B-9749-BB12-20E271812E8B}"/>
              </a:ext>
            </a:extLst>
          </p:cNvPr>
          <p:cNvPicPr>
            <a:picLocks noChangeAspect="1"/>
          </p:cNvPicPr>
          <p:nvPr/>
        </p:nvPicPr>
        <p:blipFill>
          <a:blip r:embed="rId3"/>
          <a:stretch>
            <a:fillRect/>
          </a:stretch>
        </p:blipFill>
        <p:spPr>
          <a:xfrm>
            <a:off x="0" y="1970202"/>
            <a:ext cx="10077450" cy="4534430"/>
          </a:xfrm>
          <a:prstGeom prst="rect">
            <a:avLst/>
          </a:prstGeom>
        </p:spPr>
      </p:pic>
    </p:spTree>
    <p:extLst>
      <p:ext uri="{BB962C8B-B14F-4D97-AF65-F5344CB8AC3E}">
        <p14:creationId xmlns:p14="http://schemas.microsoft.com/office/powerpoint/2010/main" val="311518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Word&#10;&#10;Description automatically generated">
            <a:extLst>
              <a:ext uri="{FF2B5EF4-FFF2-40B4-BE49-F238E27FC236}">
                <a16:creationId xmlns:a16="http://schemas.microsoft.com/office/drawing/2014/main" id="{8F632CEE-D22B-FD4D-AF37-8953203CABCB}"/>
              </a:ext>
            </a:extLst>
          </p:cNvPr>
          <p:cNvPicPr>
            <a:picLocks noChangeAspect="1"/>
          </p:cNvPicPr>
          <p:nvPr/>
        </p:nvPicPr>
        <p:blipFill>
          <a:blip r:embed="rId3"/>
          <a:stretch>
            <a:fillRect/>
          </a:stretch>
        </p:blipFill>
        <p:spPr>
          <a:xfrm>
            <a:off x="0" y="1360789"/>
            <a:ext cx="10077450" cy="4841271"/>
          </a:xfrm>
          <a:prstGeom prst="rect">
            <a:avLst/>
          </a:prstGeom>
        </p:spPr>
      </p:pic>
    </p:spTree>
    <p:extLst>
      <p:ext uri="{BB962C8B-B14F-4D97-AF65-F5344CB8AC3E}">
        <p14:creationId xmlns:p14="http://schemas.microsoft.com/office/powerpoint/2010/main" val="105945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a:extLst>
              <a:ext uri="{FF2B5EF4-FFF2-40B4-BE49-F238E27FC236}">
                <a16:creationId xmlns:a16="http://schemas.microsoft.com/office/drawing/2014/main" id="{F1435453-CC6A-D144-B13E-E6070C92C26D}"/>
              </a:ext>
            </a:extLst>
          </p:cNvPr>
          <p:cNvPicPr>
            <a:picLocks noChangeAspect="1"/>
          </p:cNvPicPr>
          <p:nvPr/>
        </p:nvPicPr>
        <p:blipFill>
          <a:blip r:embed="rId3"/>
          <a:stretch>
            <a:fillRect/>
          </a:stretch>
        </p:blipFill>
        <p:spPr>
          <a:xfrm>
            <a:off x="0" y="3219713"/>
            <a:ext cx="10077450" cy="1123424"/>
          </a:xfrm>
          <a:prstGeom prst="rect">
            <a:avLst/>
          </a:prstGeom>
        </p:spPr>
      </p:pic>
    </p:spTree>
    <p:extLst>
      <p:ext uri="{BB962C8B-B14F-4D97-AF65-F5344CB8AC3E}">
        <p14:creationId xmlns:p14="http://schemas.microsoft.com/office/powerpoint/2010/main" val="133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Agenda</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Section 18 – making http requests.</a:t>
            </a:r>
          </a:p>
          <a:p>
            <a:pPr marL="342900" lvl="0" indent="-342900">
              <a:buSzPct val="100000"/>
              <a:buFont typeface="Arial" panose="020B0604020202020204" pitchFamily="34" charset="0"/>
              <a:buChar char="•"/>
            </a:pPr>
            <a:r>
              <a:rPr lang="en-US" sz="2300" dirty="0"/>
              <a:t>Studio – Section 19 course project - http.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5" name="Picture 4" descr="Graphical user interface, text, application, email, Teams&#10;&#10;Description automatically generated">
            <a:extLst>
              <a:ext uri="{FF2B5EF4-FFF2-40B4-BE49-F238E27FC236}">
                <a16:creationId xmlns:a16="http://schemas.microsoft.com/office/drawing/2014/main" id="{8976207F-4280-B343-8F8D-AF9F4DC90389}"/>
              </a:ext>
            </a:extLst>
          </p:cNvPr>
          <p:cNvPicPr>
            <a:picLocks noChangeAspect="1"/>
          </p:cNvPicPr>
          <p:nvPr/>
        </p:nvPicPr>
        <p:blipFill>
          <a:blip r:embed="rId3"/>
          <a:stretch>
            <a:fillRect/>
          </a:stretch>
        </p:blipFill>
        <p:spPr>
          <a:xfrm>
            <a:off x="0" y="1714246"/>
            <a:ext cx="10077450" cy="5741606"/>
          </a:xfrm>
          <a:prstGeom prst="rect">
            <a:avLst/>
          </a:prstGeom>
        </p:spPr>
      </p:pic>
    </p:spTree>
    <p:extLst>
      <p:ext uri="{BB962C8B-B14F-4D97-AF65-F5344CB8AC3E}">
        <p14:creationId xmlns:p14="http://schemas.microsoft.com/office/powerpoint/2010/main" val="271360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660646362"/>
              </p:ext>
            </p:extLst>
          </p:nvPr>
        </p:nvGraphicFramePr>
        <p:xfrm>
          <a:off x="1492401" y="1714246"/>
          <a:ext cx="4375150" cy="4478337"/>
        </p:xfrm>
        <a:graphic>
          <a:graphicData uri="http://schemas.openxmlformats.org/presentationml/2006/ole">
            <mc:AlternateContent xmlns:mc="http://schemas.openxmlformats.org/markup-compatibility/2006">
              <mc:Choice xmlns:v="urn:schemas-microsoft-com:vml" Requires="v">
                <p:oleObj spid="_x0000_s241748" name="Document" r:id="rId4" imgW="7556500" imgH="7734300" progId="Word.Document.12">
                  <p:embed/>
                </p:oleObj>
              </mc:Choice>
              <mc:Fallback>
                <p:oleObj name="Document" r:id="rId4" imgW="7556500" imgH="7734300" progId="Word.Document.12">
                  <p:embed/>
                  <p:pic>
                    <p:nvPicPr>
                      <p:cNvPr id="0" name=""/>
                      <p:cNvPicPr/>
                      <p:nvPr/>
                    </p:nvPicPr>
                    <p:blipFill>
                      <a:blip r:embed="rId5"/>
                      <a:stretch>
                        <a:fillRect/>
                      </a:stretch>
                    </p:blipFill>
                    <p:spPr>
                      <a:xfrm>
                        <a:off x="1492401" y="1714246"/>
                        <a:ext cx="4375150" cy="4478337"/>
                      </a:xfrm>
                      <a:prstGeom prst="rect">
                        <a:avLst/>
                      </a:prstGeom>
                    </p:spPr>
                  </p:pic>
                </p:oleObj>
              </mc:Fallback>
            </mc:AlternateContent>
          </a:graphicData>
        </a:graphic>
      </p:graphicFrame>
    </p:spTree>
    <p:extLst>
      <p:ext uri="{BB962C8B-B14F-4D97-AF65-F5344CB8AC3E}">
        <p14:creationId xmlns:p14="http://schemas.microsoft.com/office/powerpoint/2010/main" val="176575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F57AF122-CF8B-6148-AC17-B892B1CA70DD}"/>
              </a:ext>
            </a:extLst>
          </p:cNvPr>
          <p:cNvPicPr>
            <a:picLocks noChangeAspect="1"/>
          </p:cNvPicPr>
          <p:nvPr/>
        </p:nvPicPr>
        <p:blipFill>
          <a:blip r:embed="rId3"/>
          <a:stretch>
            <a:fillRect/>
          </a:stretch>
        </p:blipFill>
        <p:spPr>
          <a:xfrm>
            <a:off x="635267" y="1495940"/>
            <a:ext cx="8547234" cy="4817415"/>
          </a:xfrm>
          <a:prstGeom prst="rect">
            <a:avLst/>
          </a:prstGeom>
        </p:spPr>
      </p:pic>
    </p:spTree>
    <p:extLst>
      <p:ext uri="{BB962C8B-B14F-4D97-AF65-F5344CB8AC3E}">
        <p14:creationId xmlns:p14="http://schemas.microsoft.com/office/powerpoint/2010/main" val="50305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506729267"/>
              </p:ext>
            </p:extLst>
          </p:nvPr>
        </p:nvGraphicFramePr>
        <p:xfrm>
          <a:off x="1332818" y="2393823"/>
          <a:ext cx="4375150" cy="4765675"/>
        </p:xfrm>
        <a:graphic>
          <a:graphicData uri="http://schemas.openxmlformats.org/presentationml/2006/ole">
            <mc:AlternateContent xmlns:mc="http://schemas.openxmlformats.org/markup-compatibility/2006">
              <mc:Choice xmlns:v="urn:schemas-microsoft-com:vml" Requires="v">
                <p:oleObj spid="_x0000_s24482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32818" y="2393823"/>
                        <a:ext cx="4375150" cy="4765675"/>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ADA1EEE-678F-0E4E-85DB-3D9B33858210}"/>
              </a:ext>
            </a:extLst>
          </p:cNvPr>
          <p:cNvSpPr/>
          <p:nvPr/>
        </p:nvSpPr>
        <p:spPr>
          <a:xfrm>
            <a:off x="1296955" y="1346581"/>
            <a:ext cx="5038725" cy="923330"/>
          </a:xfrm>
          <a:prstGeom prst="rect">
            <a:avLst/>
          </a:prstGeom>
        </p:spPr>
        <p:txBody>
          <a:bodyPr>
            <a:spAutoFit/>
          </a:bodyPr>
          <a:lstStyle/>
          <a:p>
            <a:r>
              <a:rPr lang="en-US" dirty="0"/>
              <a:t>https://</a:t>
            </a:r>
            <a:r>
              <a:rPr lang="en-US" dirty="0" err="1"/>
              <a:t>developer.mozilla.org</a:t>
            </a:r>
            <a:r>
              <a:rPr lang="en-US" dirty="0"/>
              <a:t>/</a:t>
            </a:r>
            <a:r>
              <a:rPr lang="en-US" dirty="0" err="1"/>
              <a:t>en</a:t>
            </a:r>
            <a:r>
              <a:rPr lang="en-US" dirty="0"/>
              <a:t>-US/docs/Web/JavaScript/Reference/Operators/</a:t>
            </a:r>
            <a:r>
              <a:rPr lang="en-US" dirty="0" err="1"/>
              <a:t>Spread_syntax</a:t>
            </a:r>
            <a:endParaRPr lang="en-US" dirty="0"/>
          </a:p>
        </p:txBody>
      </p:sp>
    </p:spTree>
    <p:extLst>
      <p:ext uri="{BB962C8B-B14F-4D97-AF65-F5344CB8AC3E}">
        <p14:creationId xmlns:p14="http://schemas.microsoft.com/office/powerpoint/2010/main" val="5440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2D5D209D-9148-1F47-B70A-4AFF188DF3CC}"/>
              </a:ext>
            </a:extLst>
          </p:cNvPr>
          <p:cNvPicPr>
            <a:picLocks noChangeAspect="1"/>
          </p:cNvPicPr>
          <p:nvPr/>
        </p:nvPicPr>
        <p:blipFill>
          <a:blip r:embed="rId3"/>
          <a:stretch>
            <a:fillRect/>
          </a:stretch>
        </p:blipFill>
        <p:spPr>
          <a:xfrm>
            <a:off x="683303" y="1714246"/>
            <a:ext cx="8710843" cy="5037077"/>
          </a:xfrm>
          <a:prstGeom prst="rect">
            <a:avLst/>
          </a:prstGeom>
        </p:spPr>
      </p:pic>
    </p:spTree>
    <p:extLst>
      <p:ext uri="{BB962C8B-B14F-4D97-AF65-F5344CB8AC3E}">
        <p14:creationId xmlns:p14="http://schemas.microsoft.com/office/powerpoint/2010/main" val="386580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4212249627"/>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4891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954246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9430838"/>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095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708546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4" name="Picture 3">
            <a:extLst>
              <a:ext uri="{FF2B5EF4-FFF2-40B4-BE49-F238E27FC236}">
                <a16:creationId xmlns:a16="http://schemas.microsoft.com/office/drawing/2014/main" id="{2EA06E48-76AB-7C48-9FCF-C05F8C581CE3}"/>
              </a:ext>
            </a:extLst>
          </p:cNvPr>
          <p:cNvPicPr>
            <a:picLocks noChangeAspect="1"/>
          </p:cNvPicPr>
          <p:nvPr/>
        </p:nvPicPr>
        <p:blipFill>
          <a:blip r:embed="rId3"/>
          <a:stretch>
            <a:fillRect/>
          </a:stretch>
        </p:blipFill>
        <p:spPr>
          <a:xfrm>
            <a:off x="783422" y="1828872"/>
            <a:ext cx="8928268" cy="3487915"/>
          </a:xfrm>
          <a:prstGeom prst="rect">
            <a:avLst/>
          </a:prstGeom>
        </p:spPr>
      </p:pic>
    </p:spTree>
    <p:extLst>
      <p:ext uri="{BB962C8B-B14F-4D97-AF65-F5344CB8AC3E}">
        <p14:creationId xmlns:p14="http://schemas.microsoft.com/office/powerpoint/2010/main" val="187269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154525293"/>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505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25165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806790447"/>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709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1839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a:t>Save and fetch data</a:t>
            </a:r>
          </a:p>
          <a:p>
            <a:pPr marL="342900" lvl="0" indent="-342900">
              <a:buSzPct val="100000"/>
              <a:buFont typeface="Arial" panose="020B0604020202020204" pitchFamily="34" charset="0"/>
              <a:buChar char="•"/>
            </a:pPr>
            <a:r>
              <a:rPr lang="en-US" sz="1500"/>
              <a:t>Angular does not connect directly to DB from frontend</a:t>
            </a:r>
          </a:p>
          <a:p>
            <a:pPr marL="342900" lvl="0" indent="-342900">
              <a:buSzPct val="100000"/>
              <a:buFont typeface="Arial" panose="020B0604020202020204" pitchFamily="34" charset="0"/>
              <a:buChar char="•"/>
            </a:pPr>
            <a:endParaRPr lang="en-US" sz="1500"/>
          </a:p>
        </p:txBody>
      </p:sp>
      <p:pic>
        <p:nvPicPr>
          <p:cNvPr id="4" name="Picture 3">
            <a:extLst>
              <a:ext uri="{FF2B5EF4-FFF2-40B4-BE49-F238E27FC236}">
                <a16:creationId xmlns:a16="http://schemas.microsoft.com/office/drawing/2014/main" id="{7CE1111B-E835-5B45-AEB4-B284FCAE4B6D}"/>
              </a:ext>
            </a:extLst>
          </p:cNvPr>
          <p:cNvPicPr>
            <a:picLocks noChangeAspect="1"/>
          </p:cNvPicPr>
          <p:nvPr/>
        </p:nvPicPr>
        <p:blipFill>
          <a:blip r:embed="rId3"/>
          <a:stretch>
            <a:fillRect/>
          </a:stretch>
        </p:blipFill>
        <p:spPr>
          <a:xfrm>
            <a:off x="3853518" y="2229930"/>
            <a:ext cx="5706359" cy="2967306"/>
          </a:xfrm>
          <a:prstGeom prst="rect">
            <a:avLst/>
          </a:prstGeom>
        </p:spPr>
      </p:pic>
    </p:spTree>
    <p:extLst>
      <p:ext uri="{BB962C8B-B14F-4D97-AF65-F5344CB8AC3E}">
        <p14:creationId xmlns:p14="http://schemas.microsoft.com/office/powerpoint/2010/main" val="228887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1192"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4284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323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9484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528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561304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556858985"/>
              </p:ext>
            </p:extLst>
          </p:nvPr>
        </p:nvGraphicFramePr>
        <p:xfrm>
          <a:off x="1366838" y="2282825"/>
          <a:ext cx="4375150" cy="3486150"/>
        </p:xfrm>
        <a:graphic>
          <a:graphicData uri="http://schemas.openxmlformats.org/presentationml/2006/ole">
            <mc:AlternateContent xmlns:mc="http://schemas.openxmlformats.org/markup-compatibility/2006">
              <mc:Choice xmlns:v="urn:schemas-microsoft-com:vml" Requires="v">
                <p:oleObj spid="_x0000_s267333" name="Document" r:id="rId4" imgW="7556500" imgH="6019800" progId="Word.Document.12">
                  <p:embed/>
                </p:oleObj>
              </mc:Choice>
              <mc:Fallback>
                <p:oleObj name="Document" r:id="rId4" imgW="7556500" imgH="60198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282825"/>
                        <a:ext cx="4375150" cy="3486150"/>
                      </a:xfrm>
                      <a:prstGeom prst="rect">
                        <a:avLst/>
                      </a:prstGeom>
                    </p:spPr>
                  </p:pic>
                </p:oleObj>
              </mc:Fallback>
            </mc:AlternateContent>
          </a:graphicData>
        </a:graphic>
      </p:graphicFrame>
    </p:spTree>
    <p:extLst>
      <p:ext uri="{BB962C8B-B14F-4D97-AF65-F5344CB8AC3E}">
        <p14:creationId xmlns:p14="http://schemas.microsoft.com/office/powerpoint/2010/main" val="3330015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1520354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6938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6"/>
          <a:stretch>
            <a:fillRect/>
          </a:stretch>
        </p:blipFill>
        <p:spPr>
          <a:xfrm>
            <a:off x="5582844" y="2436192"/>
            <a:ext cx="6815776" cy="4107426"/>
          </a:xfrm>
          <a:prstGeom prst="rect">
            <a:avLst/>
          </a:prstGeom>
        </p:spPr>
      </p:pic>
    </p:spTree>
    <p:extLst>
      <p:ext uri="{BB962C8B-B14F-4D97-AF65-F5344CB8AC3E}">
        <p14:creationId xmlns:p14="http://schemas.microsoft.com/office/powerpoint/2010/main" val="151975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3"/>
          <a:stretch>
            <a:fillRect/>
          </a:stretch>
        </p:blipFill>
        <p:spPr>
          <a:xfrm>
            <a:off x="1366607" y="1727712"/>
            <a:ext cx="6815776" cy="4107426"/>
          </a:xfrm>
          <a:prstGeom prst="rect">
            <a:avLst/>
          </a:prstGeom>
        </p:spPr>
      </p:pic>
    </p:spTree>
    <p:extLst>
      <p:ext uri="{BB962C8B-B14F-4D97-AF65-F5344CB8AC3E}">
        <p14:creationId xmlns:p14="http://schemas.microsoft.com/office/powerpoint/2010/main" val="288953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843215615"/>
              </p:ext>
            </p:extLst>
          </p:nvPr>
        </p:nvGraphicFramePr>
        <p:xfrm>
          <a:off x="1366838" y="2084388"/>
          <a:ext cx="4375150" cy="3883025"/>
        </p:xfrm>
        <a:graphic>
          <a:graphicData uri="http://schemas.openxmlformats.org/presentationml/2006/ole">
            <mc:AlternateContent xmlns:mc="http://schemas.openxmlformats.org/markup-compatibility/2006">
              <mc:Choice xmlns:v="urn:schemas-microsoft-com:vml" Requires="v">
                <p:oleObj spid="_x0000_s273473" name="Document" r:id="rId4" imgW="7556500" imgH="6705600" progId="Word.Document.12">
                  <p:embed/>
                </p:oleObj>
              </mc:Choice>
              <mc:Fallback>
                <p:oleObj name="Document" r:id="rId4" imgW="7556500" imgH="6705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084388"/>
                        <a:ext cx="4375150" cy="3883025"/>
                      </a:xfrm>
                      <a:prstGeom prst="rect">
                        <a:avLst/>
                      </a:prstGeom>
                    </p:spPr>
                  </p:pic>
                </p:oleObj>
              </mc:Fallback>
            </mc:AlternateContent>
          </a:graphicData>
        </a:graphic>
      </p:graphicFrame>
    </p:spTree>
    <p:extLst>
      <p:ext uri="{BB962C8B-B14F-4D97-AF65-F5344CB8AC3E}">
        <p14:creationId xmlns:p14="http://schemas.microsoft.com/office/powerpoint/2010/main" val="131059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299571200"/>
              </p:ext>
            </p:extLst>
          </p:nvPr>
        </p:nvGraphicFramePr>
        <p:xfrm>
          <a:off x="1366838" y="1739900"/>
          <a:ext cx="4375150" cy="4573588"/>
        </p:xfrm>
        <a:graphic>
          <a:graphicData uri="http://schemas.openxmlformats.org/presentationml/2006/ole">
            <mc:AlternateContent xmlns:mc="http://schemas.openxmlformats.org/markup-compatibility/2006">
              <mc:Choice xmlns:v="urn:schemas-microsoft-com:vml" Requires="v">
                <p:oleObj spid="_x0000_s274497" name="Document" r:id="rId4" imgW="7556500" imgH="7899400" progId="Word.Document.12">
                  <p:embed/>
                </p:oleObj>
              </mc:Choice>
              <mc:Fallback>
                <p:oleObj name="Document" r:id="rId4" imgW="7556500" imgH="78994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739900"/>
                        <a:ext cx="4375150" cy="4573588"/>
                      </a:xfrm>
                      <a:prstGeom prst="rect">
                        <a:avLst/>
                      </a:prstGeom>
                    </p:spPr>
                  </p:pic>
                </p:oleObj>
              </mc:Fallback>
            </mc:AlternateContent>
          </a:graphicData>
        </a:graphic>
      </p:graphicFrame>
    </p:spTree>
    <p:extLst>
      <p:ext uri="{BB962C8B-B14F-4D97-AF65-F5344CB8AC3E}">
        <p14:creationId xmlns:p14="http://schemas.microsoft.com/office/powerpoint/2010/main" val="48846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pic>
        <p:nvPicPr>
          <p:cNvPr id="4" name="Picture 3">
            <a:extLst>
              <a:ext uri="{FF2B5EF4-FFF2-40B4-BE49-F238E27FC236}">
                <a16:creationId xmlns:a16="http://schemas.microsoft.com/office/drawing/2014/main" id="{CD0DE665-466D-4E46-9E0F-07F8D5647BDA}"/>
              </a:ext>
            </a:extLst>
          </p:cNvPr>
          <p:cNvPicPr>
            <a:picLocks noChangeAspect="1"/>
          </p:cNvPicPr>
          <p:nvPr/>
        </p:nvPicPr>
        <p:blipFill>
          <a:blip r:embed="rId3"/>
          <a:stretch>
            <a:fillRect/>
          </a:stretch>
        </p:blipFill>
        <p:spPr>
          <a:xfrm>
            <a:off x="0" y="1709540"/>
            <a:ext cx="10077450" cy="4143769"/>
          </a:xfrm>
          <a:prstGeom prst="rect">
            <a:avLst/>
          </a:prstGeom>
        </p:spPr>
      </p:pic>
    </p:spTree>
    <p:extLst>
      <p:ext uri="{BB962C8B-B14F-4D97-AF65-F5344CB8AC3E}">
        <p14:creationId xmlns:p14="http://schemas.microsoft.com/office/powerpoint/2010/main" val="259741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06138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Save and fetch data</a:t>
            </a:r>
          </a:p>
          <a:p>
            <a:pPr marL="342900" lvl="0" indent="-342900">
              <a:buSzPct val="100000"/>
              <a:buFont typeface="Arial" panose="020B0604020202020204" pitchFamily="34" charset="0"/>
              <a:buChar char="•"/>
            </a:pPr>
            <a:r>
              <a:rPr lang="en-US" sz="1500" dirty="0"/>
              <a:t>Angular does not connect directly to DB from frontend</a:t>
            </a:r>
          </a:p>
          <a:p>
            <a:pPr marL="342900" lvl="0" indent="-342900">
              <a:buSzPct val="100000"/>
              <a:buFont typeface="Arial" panose="020B0604020202020204" pitchFamily="34" charset="0"/>
              <a:buChar char="•"/>
            </a:pPr>
            <a:r>
              <a:rPr lang="en-US" sz="1500" dirty="0"/>
              <a:t>We will use a dummy backend</a:t>
            </a:r>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7BD30E18-F8FC-4B41-8E08-87CD5462785B}"/>
              </a:ext>
            </a:extLst>
          </p:cNvPr>
          <p:cNvPicPr>
            <a:picLocks noChangeAspect="1"/>
          </p:cNvPicPr>
          <p:nvPr/>
        </p:nvPicPr>
        <p:blipFill>
          <a:blip r:embed="rId3"/>
          <a:stretch>
            <a:fillRect/>
          </a:stretch>
        </p:blipFill>
        <p:spPr>
          <a:xfrm>
            <a:off x="4048856" y="1577603"/>
            <a:ext cx="5435600" cy="3429000"/>
          </a:xfrm>
          <a:prstGeom prst="rect">
            <a:avLst/>
          </a:prstGeom>
        </p:spPr>
      </p:pic>
    </p:spTree>
    <p:extLst>
      <p:ext uri="{BB962C8B-B14F-4D97-AF65-F5344CB8AC3E}">
        <p14:creationId xmlns:p14="http://schemas.microsoft.com/office/powerpoint/2010/main" val="233337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70467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594D7861-1FC4-D54C-8C75-9A72CC89921F}"/>
              </a:ext>
            </a:extLst>
          </p:cNvPr>
          <p:cNvPicPr>
            <a:picLocks noChangeAspect="1"/>
          </p:cNvPicPr>
          <p:nvPr/>
        </p:nvPicPr>
        <p:blipFill>
          <a:blip r:embed="rId3"/>
          <a:stretch>
            <a:fillRect/>
          </a:stretch>
        </p:blipFill>
        <p:spPr>
          <a:xfrm>
            <a:off x="421229" y="2216060"/>
            <a:ext cx="7742579" cy="4293520"/>
          </a:xfrm>
          <a:prstGeom prst="rect">
            <a:avLst/>
          </a:prstGeom>
        </p:spPr>
      </p:pic>
    </p:spTree>
    <p:extLst>
      <p:ext uri="{BB962C8B-B14F-4D97-AF65-F5344CB8AC3E}">
        <p14:creationId xmlns:p14="http://schemas.microsoft.com/office/powerpoint/2010/main" val="75495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517249418"/>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7859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499939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72530212-2151-514A-8127-B8088D42C617}"/>
              </a:ext>
            </a:extLst>
          </p:cNvPr>
          <p:cNvPicPr>
            <a:picLocks noChangeAspect="1"/>
          </p:cNvPicPr>
          <p:nvPr/>
        </p:nvPicPr>
        <p:blipFill>
          <a:blip r:embed="rId3"/>
          <a:stretch>
            <a:fillRect/>
          </a:stretch>
        </p:blipFill>
        <p:spPr>
          <a:xfrm>
            <a:off x="980107" y="1847109"/>
            <a:ext cx="8710843" cy="4543780"/>
          </a:xfrm>
          <a:prstGeom prst="rect">
            <a:avLst/>
          </a:prstGeom>
        </p:spPr>
      </p:pic>
    </p:spTree>
    <p:extLst>
      <p:ext uri="{BB962C8B-B14F-4D97-AF65-F5344CB8AC3E}">
        <p14:creationId xmlns:p14="http://schemas.microsoft.com/office/powerpoint/2010/main" val="274995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0225586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063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019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pic>
        <p:nvPicPr>
          <p:cNvPr id="5" name="Picture 4" descr="Graphical user interface, application, Teams&#10;&#10;Description automatically generated">
            <a:extLst>
              <a:ext uri="{FF2B5EF4-FFF2-40B4-BE49-F238E27FC236}">
                <a16:creationId xmlns:a16="http://schemas.microsoft.com/office/drawing/2014/main" id="{B5A53D14-1B61-F94A-9A4E-415F7EA2A8BE}"/>
              </a:ext>
            </a:extLst>
          </p:cNvPr>
          <p:cNvPicPr>
            <a:picLocks noChangeAspect="1"/>
          </p:cNvPicPr>
          <p:nvPr/>
        </p:nvPicPr>
        <p:blipFill>
          <a:blip r:embed="rId3"/>
          <a:stretch>
            <a:fillRect/>
          </a:stretch>
        </p:blipFill>
        <p:spPr>
          <a:xfrm>
            <a:off x="1150070" y="1820200"/>
            <a:ext cx="8107248" cy="4060910"/>
          </a:xfrm>
          <a:prstGeom prst="rect">
            <a:avLst/>
          </a:prstGeom>
        </p:spPr>
      </p:pic>
    </p:spTree>
    <p:extLst>
      <p:ext uri="{BB962C8B-B14F-4D97-AF65-F5344CB8AC3E}">
        <p14:creationId xmlns:p14="http://schemas.microsoft.com/office/powerpoint/2010/main" val="168303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CATCHERROR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019645803"/>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677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69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34136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81950052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779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4063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254997353"/>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984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61873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Anatomy of HTTP request</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Endpoints and operations depend on API</a:t>
            </a:r>
          </a:p>
          <a:p>
            <a:pPr marL="342900" lvl="0" indent="-342900">
              <a:buSzPct val="100000"/>
              <a:buFont typeface="Arial" panose="020B0604020202020204" pitchFamily="34" charset="0"/>
              <a:buChar char="•"/>
            </a:pPr>
            <a:r>
              <a:rPr lang="en-US" sz="1500" dirty="0"/>
              <a:t>Need to append headers</a:t>
            </a:r>
          </a:p>
          <a:p>
            <a:pPr marL="342900" lvl="0" indent="-342900">
              <a:buSzPct val="100000"/>
              <a:buFont typeface="Arial" panose="020B0604020202020204" pitchFamily="34" charset="0"/>
              <a:buChar char="•"/>
            </a:pPr>
            <a:r>
              <a:rPr lang="en-US" sz="1500" dirty="0"/>
              <a:t>Body attached to some request types.</a:t>
            </a:r>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E46D2855-D443-5048-8979-4E8062F3281D}"/>
              </a:ext>
            </a:extLst>
          </p:cNvPr>
          <p:cNvPicPr>
            <a:picLocks noChangeAspect="1"/>
          </p:cNvPicPr>
          <p:nvPr/>
        </p:nvPicPr>
        <p:blipFill>
          <a:blip r:embed="rId3"/>
          <a:stretch>
            <a:fillRect/>
          </a:stretch>
        </p:blipFill>
        <p:spPr>
          <a:xfrm>
            <a:off x="3768914" y="1666503"/>
            <a:ext cx="5905500" cy="3251200"/>
          </a:xfrm>
          <a:prstGeom prst="rect">
            <a:avLst/>
          </a:prstGeom>
        </p:spPr>
      </p:pic>
    </p:spTree>
    <p:extLst>
      <p:ext uri="{BB962C8B-B14F-4D97-AF65-F5344CB8AC3E}">
        <p14:creationId xmlns:p14="http://schemas.microsoft.com/office/powerpoint/2010/main" val="93896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189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6915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9916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4" name="Picture 3">
            <a:extLst>
              <a:ext uri="{FF2B5EF4-FFF2-40B4-BE49-F238E27FC236}">
                <a16:creationId xmlns:a16="http://schemas.microsoft.com/office/drawing/2014/main" id="{C724A7BB-C850-7349-BDE4-2CAD61252508}"/>
              </a:ext>
            </a:extLst>
          </p:cNvPr>
          <p:cNvPicPr>
            <a:picLocks noChangeAspect="1"/>
          </p:cNvPicPr>
          <p:nvPr/>
        </p:nvPicPr>
        <p:blipFill>
          <a:blip r:embed="rId3"/>
          <a:stretch>
            <a:fillRect/>
          </a:stretch>
        </p:blipFill>
        <p:spPr>
          <a:xfrm>
            <a:off x="0" y="1867466"/>
            <a:ext cx="10077450" cy="3827917"/>
          </a:xfrm>
          <a:prstGeom prst="rect">
            <a:avLst/>
          </a:prstGeom>
        </p:spPr>
      </p:pic>
    </p:spTree>
    <p:extLst>
      <p:ext uri="{BB962C8B-B14F-4D97-AF65-F5344CB8AC3E}">
        <p14:creationId xmlns:p14="http://schemas.microsoft.com/office/powerpoint/2010/main" val="394830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5" name="Picture 4">
            <a:extLst>
              <a:ext uri="{FF2B5EF4-FFF2-40B4-BE49-F238E27FC236}">
                <a16:creationId xmlns:a16="http://schemas.microsoft.com/office/drawing/2014/main" id="{5235C74F-F84C-6C4C-88BF-C1F9A780EA99}"/>
              </a:ext>
            </a:extLst>
          </p:cNvPr>
          <p:cNvPicPr>
            <a:picLocks noChangeAspect="1"/>
          </p:cNvPicPr>
          <p:nvPr/>
        </p:nvPicPr>
        <p:blipFill>
          <a:blip r:embed="rId3"/>
          <a:stretch>
            <a:fillRect/>
          </a:stretch>
        </p:blipFill>
        <p:spPr>
          <a:xfrm>
            <a:off x="0" y="1622368"/>
            <a:ext cx="10077450" cy="3922189"/>
          </a:xfrm>
          <a:prstGeom prst="rect">
            <a:avLst/>
          </a:prstGeom>
        </p:spPr>
      </p:pic>
    </p:spTree>
    <p:extLst>
      <p:ext uri="{BB962C8B-B14F-4D97-AF65-F5344CB8AC3E}">
        <p14:creationId xmlns:p14="http://schemas.microsoft.com/office/powerpoint/2010/main" val="2717646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65675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366249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700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5702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pic>
        <p:nvPicPr>
          <p:cNvPr id="4" name="Picture 3">
            <a:extLst>
              <a:ext uri="{FF2B5EF4-FFF2-40B4-BE49-F238E27FC236}">
                <a16:creationId xmlns:a16="http://schemas.microsoft.com/office/drawing/2014/main" id="{C916D19F-E040-254C-A506-58F1174ABF9C}"/>
              </a:ext>
            </a:extLst>
          </p:cNvPr>
          <p:cNvPicPr>
            <a:picLocks noChangeAspect="1"/>
          </p:cNvPicPr>
          <p:nvPr/>
        </p:nvPicPr>
        <p:blipFill>
          <a:blip r:embed="rId3"/>
          <a:stretch>
            <a:fillRect/>
          </a:stretch>
        </p:blipFill>
        <p:spPr>
          <a:xfrm>
            <a:off x="1197203" y="1931711"/>
            <a:ext cx="6693227" cy="4165135"/>
          </a:xfrm>
          <a:prstGeom prst="rect">
            <a:avLst/>
          </a:prstGeom>
        </p:spPr>
      </p:pic>
    </p:spTree>
    <p:extLst>
      <p:ext uri="{BB962C8B-B14F-4D97-AF65-F5344CB8AC3E}">
        <p14:creationId xmlns:p14="http://schemas.microsoft.com/office/powerpoint/2010/main" val="3446692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22384990"/>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007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454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4" name="Picture 3">
            <a:extLst>
              <a:ext uri="{FF2B5EF4-FFF2-40B4-BE49-F238E27FC236}">
                <a16:creationId xmlns:a16="http://schemas.microsoft.com/office/drawing/2014/main" id="{994BEC5E-F1B0-4E4C-9866-2DB39113FC1E}"/>
              </a:ext>
            </a:extLst>
          </p:cNvPr>
          <p:cNvPicPr>
            <a:picLocks noChangeAspect="1"/>
          </p:cNvPicPr>
          <p:nvPr/>
        </p:nvPicPr>
        <p:blipFill>
          <a:blip r:embed="rId3"/>
          <a:stretch>
            <a:fillRect/>
          </a:stretch>
        </p:blipFill>
        <p:spPr>
          <a:xfrm>
            <a:off x="968264" y="1498756"/>
            <a:ext cx="8710843" cy="5414849"/>
          </a:xfrm>
          <a:prstGeom prst="rect">
            <a:avLst/>
          </a:prstGeom>
        </p:spPr>
      </p:pic>
    </p:spTree>
    <p:extLst>
      <p:ext uri="{BB962C8B-B14F-4D97-AF65-F5344CB8AC3E}">
        <p14:creationId xmlns:p14="http://schemas.microsoft.com/office/powerpoint/2010/main" val="50538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728574539"/>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417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93751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21A292FE-BC43-E14B-8DAF-BA5C103F81E8}"/>
              </a:ext>
            </a:extLst>
          </p:cNvPr>
          <p:cNvPicPr>
            <a:picLocks noChangeAspect="1"/>
          </p:cNvPicPr>
          <p:nvPr/>
        </p:nvPicPr>
        <p:blipFill>
          <a:blip r:embed="rId4"/>
          <a:stretch>
            <a:fillRect/>
          </a:stretch>
        </p:blipFill>
        <p:spPr>
          <a:xfrm>
            <a:off x="3683838" y="883402"/>
            <a:ext cx="6159120" cy="4061745"/>
          </a:xfrm>
          <a:prstGeom prst="rect">
            <a:avLst/>
          </a:prstGeom>
        </p:spPr>
      </p:pic>
    </p:spTree>
    <p:extLst>
      <p:ext uri="{BB962C8B-B14F-4D97-AF65-F5344CB8AC3E}">
        <p14:creationId xmlns:p14="http://schemas.microsoft.com/office/powerpoint/2010/main" val="2950009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5" name="Picture 4" descr="Graphical user interface, text, application, email&#10;&#10;Description automatically generated">
            <a:extLst>
              <a:ext uri="{FF2B5EF4-FFF2-40B4-BE49-F238E27FC236}">
                <a16:creationId xmlns:a16="http://schemas.microsoft.com/office/drawing/2014/main" id="{EFAEA13F-26F3-3E49-9B4D-81CFF7039B07}"/>
              </a:ext>
            </a:extLst>
          </p:cNvPr>
          <p:cNvPicPr>
            <a:picLocks noChangeAspect="1"/>
          </p:cNvPicPr>
          <p:nvPr/>
        </p:nvPicPr>
        <p:blipFill>
          <a:blip r:embed="rId3"/>
          <a:stretch>
            <a:fillRect/>
          </a:stretch>
        </p:blipFill>
        <p:spPr>
          <a:xfrm>
            <a:off x="999241" y="1965015"/>
            <a:ext cx="7560493" cy="4654414"/>
          </a:xfrm>
          <a:prstGeom prst="rect">
            <a:avLst/>
          </a:prstGeom>
        </p:spPr>
      </p:pic>
    </p:spTree>
    <p:extLst>
      <p:ext uri="{BB962C8B-B14F-4D97-AF65-F5344CB8AC3E}">
        <p14:creationId xmlns:p14="http://schemas.microsoft.com/office/powerpoint/2010/main" val="3142401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2003531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621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688479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8" name="Picture 7">
            <a:extLst>
              <a:ext uri="{FF2B5EF4-FFF2-40B4-BE49-F238E27FC236}">
                <a16:creationId xmlns:a16="http://schemas.microsoft.com/office/drawing/2014/main" id="{F8F1508C-E9C5-C143-A180-60DCB6E66EDE}"/>
              </a:ext>
            </a:extLst>
          </p:cNvPr>
          <p:cNvPicPr>
            <a:picLocks noChangeAspect="1"/>
          </p:cNvPicPr>
          <p:nvPr/>
        </p:nvPicPr>
        <p:blipFill>
          <a:blip r:embed="rId3"/>
          <a:stretch>
            <a:fillRect/>
          </a:stretch>
        </p:blipFill>
        <p:spPr>
          <a:xfrm>
            <a:off x="683303" y="1860078"/>
            <a:ext cx="8710843" cy="4647185"/>
          </a:xfrm>
          <a:prstGeom prst="rect">
            <a:avLst/>
          </a:prstGeom>
        </p:spPr>
      </p:pic>
    </p:spTree>
    <p:extLst>
      <p:ext uri="{BB962C8B-B14F-4D97-AF65-F5344CB8AC3E}">
        <p14:creationId xmlns:p14="http://schemas.microsoft.com/office/powerpoint/2010/main" val="381076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13200912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928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762854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4" name="Picture 3">
            <a:extLst>
              <a:ext uri="{FF2B5EF4-FFF2-40B4-BE49-F238E27FC236}">
                <a16:creationId xmlns:a16="http://schemas.microsoft.com/office/drawing/2014/main" id="{CDABFBE5-BBDA-E14D-A6BB-8B34645F6BD5}"/>
              </a:ext>
            </a:extLst>
          </p:cNvPr>
          <p:cNvPicPr>
            <a:picLocks noChangeAspect="1"/>
          </p:cNvPicPr>
          <p:nvPr/>
        </p:nvPicPr>
        <p:blipFill>
          <a:blip r:embed="rId3"/>
          <a:stretch>
            <a:fillRect/>
          </a:stretch>
        </p:blipFill>
        <p:spPr>
          <a:xfrm>
            <a:off x="584462" y="1960405"/>
            <a:ext cx="9144196" cy="3993002"/>
          </a:xfrm>
          <a:prstGeom prst="rect">
            <a:avLst/>
          </a:prstGeom>
        </p:spPr>
      </p:pic>
    </p:spTree>
    <p:extLst>
      <p:ext uri="{BB962C8B-B14F-4D97-AF65-F5344CB8AC3E}">
        <p14:creationId xmlns:p14="http://schemas.microsoft.com/office/powerpoint/2010/main" val="2608151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Changing the RESPONSE body type</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4549312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1338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30437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35042369"/>
              </p:ext>
            </p:extLst>
          </p:nvPr>
        </p:nvGraphicFramePr>
        <p:xfrm>
          <a:off x="1366607" y="1499566"/>
          <a:ext cx="4375150" cy="904875"/>
        </p:xfrm>
        <a:graphic>
          <a:graphicData uri="http://schemas.openxmlformats.org/presentationml/2006/ole">
            <mc:AlternateContent xmlns:mc="http://schemas.openxmlformats.org/markup-compatibility/2006">
              <mc:Choice xmlns:v="urn:schemas-microsoft-com:vml" Requires="v">
                <p:oleObj spid="_x0000_s315441" name="Document" r:id="rId4" imgW="7556500" imgH="1562100" progId="Word.Document.12">
                  <p:embed/>
                </p:oleObj>
              </mc:Choice>
              <mc:Fallback>
                <p:oleObj name="Document" r:id="rId4" imgW="7556500" imgH="15621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499566"/>
                        <a:ext cx="4375150" cy="904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351994892"/>
              </p:ext>
            </p:extLst>
          </p:nvPr>
        </p:nvGraphicFramePr>
        <p:xfrm>
          <a:off x="1366838" y="3076575"/>
          <a:ext cx="4375150" cy="1897063"/>
        </p:xfrm>
        <a:graphic>
          <a:graphicData uri="http://schemas.openxmlformats.org/presentationml/2006/ole">
            <mc:AlternateContent xmlns:mc="http://schemas.openxmlformats.org/markup-compatibility/2006">
              <mc:Choice xmlns:v="urn:schemas-microsoft-com:vml" Requires="v">
                <p:oleObj spid="_x0000_s315442" name="Document" r:id="rId6" imgW="7556500" imgH="3276600" progId="Word.Document.12">
                  <p:embed/>
                </p:oleObj>
              </mc:Choice>
              <mc:Fallback>
                <p:oleObj name="Document" r:id="rId6" imgW="7556500" imgH="3276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7"/>
                      <a:stretch>
                        <a:fillRect/>
                      </a:stretch>
                    </p:blipFill>
                    <p:spPr>
                      <a:xfrm>
                        <a:off x="1366838" y="3076575"/>
                        <a:ext cx="4375150" cy="1897063"/>
                      </a:xfrm>
                      <a:prstGeom prst="rect">
                        <a:avLst/>
                      </a:prstGeom>
                    </p:spPr>
                  </p:pic>
                </p:oleObj>
              </mc:Fallback>
            </mc:AlternateContent>
          </a:graphicData>
        </a:graphic>
      </p:graphicFrame>
    </p:spTree>
    <p:extLst>
      <p:ext uri="{BB962C8B-B14F-4D97-AF65-F5344CB8AC3E}">
        <p14:creationId xmlns:p14="http://schemas.microsoft.com/office/powerpoint/2010/main" val="678642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pic>
        <p:nvPicPr>
          <p:cNvPr id="4" name="Picture 3">
            <a:extLst>
              <a:ext uri="{FF2B5EF4-FFF2-40B4-BE49-F238E27FC236}">
                <a16:creationId xmlns:a16="http://schemas.microsoft.com/office/drawing/2014/main" id="{0DDBC90F-0023-C341-A3C4-7105CE1F6C43}"/>
              </a:ext>
            </a:extLst>
          </p:cNvPr>
          <p:cNvPicPr>
            <a:picLocks noChangeAspect="1"/>
          </p:cNvPicPr>
          <p:nvPr/>
        </p:nvPicPr>
        <p:blipFill>
          <a:blip r:embed="rId3"/>
          <a:stretch>
            <a:fillRect/>
          </a:stretch>
        </p:blipFill>
        <p:spPr>
          <a:xfrm>
            <a:off x="0" y="1639967"/>
            <a:ext cx="10077450" cy="4282916"/>
          </a:xfrm>
          <a:prstGeom prst="rect">
            <a:avLst/>
          </a:prstGeom>
        </p:spPr>
      </p:pic>
    </p:spTree>
    <p:extLst>
      <p:ext uri="{BB962C8B-B14F-4D97-AF65-F5344CB8AC3E}">
        <p14:creationId xmlns:p14="http://schemas.microsoft.com/office/powerpoint/2010/main" val="3881092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759823467"/>
              </p:ext>
            </p:extLst>
          </p:nvPr>
        </p:nvGraphicFramePr>
        <p:xfrm>
          <a:off x="1366838" y="2455863"/>
          <a:ext cx="4375150" cy="1103312"/>
        </p:xfrm>
        <a:graphic>
          <a:graphicData uri="http://schemas.openxmlformats.org/presentationml/2006/ole">
            <mc:AlternateContent xmlns:mc="http://schemas.openxmlformats.org/markup-compatibility/2006">
              <mc:Choice xmlns:v="urn:schemas-microsoft-com:vml" Requires="v">
                <p:oleObj spid="_x0000_s321558" name="Document" r:id="rId4" imgW="7556500" imgH="1905000" progId="Word.Document.12">
                  <p:embed/>
                </p:oleObj>
              </mc:Choice>
              <mc:Fallback>
                <p:oleObj name="Document" r:id="rId4" imgW="7556500" imgH="19050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2455863"/>
                        <a:ext cx="4375150" cy="1103312"/>
                      </a:xfrm>
                      <a:prstGeom prst="rect">
                        <a:avLst/>
                      </a:prstGeom>
                    </p:spPr>
                  </p:pic>
                </p:oleObj>
              </mc:Fallback>
            </mc:AlternateContent>
          </a:graphicData>
        </a:graphic>
      </p:graphicFrame>
    </p:spTree>
    <p:extLst>
      <p:ext uri="{BB962C8B-B14F-4D97-AF65-F5344CB8AC3E}">
        <p14:creationId xmlns:p14="http://schemas.microsoft.com/office/powerpoint/2010/main" val="511287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pic>
        <p:nvPicPr>
          <p:cNvPr id="5" name="Picture 4">
            <a:extLst>
              <a:ext uri="{FF2B5EF4-FFF2-40B4-BE49-F238E27FC236}">
                <a16:creationId xmlns:a16="http://schemas.microsoft.com/office/drawing/2014/main" id="{F94C0B1B-FA73-754B-9147-CD71FC65745C}"/>
              </a:ext>
            </a:extLst>
          </p:cNvPr>
          <p:cNvPicPr>
            <a:picLocks noChangeAspect="1"/>
          </p:cNvPicPr>
          <p:nvPr/>
        </p:nvPicPr>
        <p:blipFill>
          <a:blip r:embed="rId3"/>
          <a:stretch>
            <a:fillRect/>
          </a:stretch>
        </p:blipFill>
        <p:spPr>
          <a:xfrm>
            <a:off x="423589" y="1714246"/>
            <a:ext cx="8685597" cy="5349514"/>
          </a:xfrm>
          <a:prstGeom prst="rect">
            <a:avLst/>
          </a:prstGeom>
        </p:spPr>
      </p:pic>
    </p:spTree>
    <p:extLst>
      <p:ext uri="{BB962C8B-B14F-4D97-AF65-F5344CB8AC3E}">
        <p14:creationId xmlns:p14="http://schemas.microsoft.com/office/powerpoint/2010/main" val="321238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8B910AFA-9BF7-DE42-B1F3-BF309E4D6B50}"/>
              </a:ext>
            </a:extLst>
          </p:cNvPr>
          <p:cNvPicPr>
            <a:picLocks noChangeAspect="1"/>
          </p:cNvPicPr>
          <p:nvPr/>
        </p:nvPicPr>
        <p:blipFill>
          <a:blip r:embed="rId4"/>
          <a:stretch>
            <a:fillRect/>
          </a:stretch>
        </p:blipFill>
        <p:spPr>
          <a:xfrm>
            <a:off x="4213986" y="1327863"/>
            <a:ext cx="5409805" cy="2965168"/>
          </a:xfrm>
          <a:prstGeom prst="rect">
            <a:avLst/>
          </a:prstGeom>
        </p:spPr>
      </p:pic>
    </p:spTree>
    <p:extLst>
      <p:ext uri="{BB962C8B-B14F-4D97-AF65-F5344CB8AC3E}">
        <p14:creationId xmlns:p14="http://schemas.microsoft.com/office/powerpoint/2010/main" val="734476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RESPONSE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2760357536"/>
              </p:ext>
            </p:extLst>
          </p:nvPr>
        </p:nvGraphicFramePr>
        <p:xfrm>
          <a:off x="1366607" y="1714246"/>
          <a:ext cx="4375150" cy="1897062"/>
        </p:xfrm>
        <a:graphic>
          <a:graphicData uri="http://schemas.openxmlformats.org/presentationml/2006/ole">
            <mc:AlternateContent xmlns:mc="http://schemas.openxmlformats.org/markup-compatibility/2006">
              <mc:Choice xmlns:v="urn:schemas-microsoft-com:vml" Requires="v">
                <p:oleObj spid="_x0000_s324626" name="Document" r:id="rId4" imgW="7556500" imgH="3276600" progId="Word.Document.12">
                  <p:embed/>
                </p:oleObj>
              </mc:Choice>
              <mc:Fallback>
                <p:oleObj name="Document" r:id="rId4" imgW="7556500" imgH="32766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607" y="1714246"/>
                        <a:ext cx="4375150" cy="1897062"/>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4580B52-F685-784D-BFFF-EBA03D08737D}"/>
              </a:ext>
            </a:extLst>
          </p:cNvPr>
          <p:cNvPicPr>
            <a:picLocks noChangeAspect="1"/>
          </p:cNvPicPr>
          <p:nvPr/>
        </p:nvPicPr>
        <p:blipFill>
          <a:blip r:embed="rId6"/>
          <a:stretch>
            <a:fillRect/>
          </a:stretch>
        </p:blipFill>
        <p:spPr>
          <a:xfrm>
            <a:off x="1366607" y="3781425"/>
            <a:ext cx="5040904" cy="2951067"/>
          </a:xfrm>
          <a:prstGeom prst="rect">
            <a:avLst/>
          </a:prstGeom>
        </p:spPr>
      </p:pic>
    </p:spTree>
    <p:extLst>
      <p:ext uri="{BB962C8B-B14F-4D97-AF65-F5344CB8AC3E}">
        <p14:creationId xmlns:p14="http://schemas.microsoft.com/office/powerpoint/2010/main" val="419051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97225518"/>
              </p:ext>
            </p:extLst>
          </p:nvPr>
        </p:nvGraphicFramePr>
        <p:xfrm>
          <a:off x="1366838" y="1417638"/>
          <a:ext cx="4375150" cy="2492375"/>
        </p:xfrm>
        <a:graphic>
          <a:graphicData uri="http://schemas.openxmlformats.org/presentationml/2006/ole">
            <mc:AlternateContent xmlns:mc="http://schemas.openxmlformats.org/markup-compatibility/2006">
              <mc:Choice xmlns:v="urn:schemas-microsoft-com:vml" Requires="v">
                <p:oleObj spid="_x0000_s326671" name="Document" r:id="rId4" imgW="7556500" imgH="4305300" progId="Word.Document.12">
                  <p:embed/>
                </p:oleObj>
              </mc:Choice>
              <mc:Fallback>
                <p:oleObj name="Document" r:id="rId4" imgW="7556500" imgH="43053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417638"/>
                        <a:ext cx="4375150" cy="2492375"/>
                      </a:xfrm>
                      <a:prstGeom prst="rect">
                        <a:avLst/>
                      </a:prstGeom>
                    </p:spPr>
                  </p:pic>
                </p:oleObj>
              </mc:Fallback>
            </mc:AlternateContent>
          </a:graphicData>
        </a:graphic>
      </p:graphicFrame>
    </p:spTree>
    <p:extLst>
      <p:ext uri="{BB962C8B-B14F-4D97-AF65-F5344CB8AC3E}">
        <p14:creationId xmlns:p14="http://schemas.microsoft.com/office/powerpoint/2010/main" val="424075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88259085"/>
              </p:ext>
            </p:extLst>
          </p:nvPr>
        </p:nvGraphicFramePr>
        <p:xfrm>
          <a:off x="1366838" y="1765300"/>
          <a:ext cx="4375150" cy="1793875"/>
        </p:xfrm>
        <a:graphic>
          <a:graphicData uri="http://schemas.openxmlformats.org/presentationml/2006/ole">
            <mc:AlternateContent xmlns:mc="http://schemas.openxmlformats.org/markup-compatibility/2006">
              <mc:Choice xmlns:v="urn:schemas-microsoft-com:vml" Requires="v">
                <p:oleObj spid="_x0000_s330766" name="Document" r:id="rId4" imgW="7556500" imgH="3098800" progId="Word.Document.12">
                  <p:embed/>
                </p:oleObj>
              </mc:Choice>
              <mc:Fallback>
                <p:oleObj name="Document" r:id="rId4" imgW="7556500" imgH="30988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765300"/>
                        <a:ext cx="4375150" cy="1793875"/>
                      </a:xfrm>
                      <a:prstGeom prst="rect">
                        <a:avLst/>
                      </a:prstGeom>
                    </p:spPr>
                  </p:pic>
                </p:oleObj>
              </mc:Fallback>
            </mc:AlternateContent>
          </a:graphicData>
        </a:graphic>
      </p:graphicFrame>
    </p:spTree>
    <p:extLst>
      <p:ext uri="{BB962C8B-B14F-4D97-AF65-F5344CB8AC3E}">
        <p14:creationId xmlns:p14="http://schemas.microsoft.com/office/powerpoint/2010/main" val="1345307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pic>
        <p:nvPicPr>
          <p:cNvPr id="5" name="Picture 4">
            <a:extLst>
              <a:ext uri="{FF2B5EF4-FFF2-40B4-BE49-F238E27FC236}">
                <a16:creationId xmlns:a16="http://schemas.microsoft.com/office/drawing/2014/main" id="{4C84BEAC-E661-EC48-9319-E4CF4E8B75FC}"/>
              </a:ext>
            </a:extLst>
          </p:cNvPr>
          <p:cNvPicPr>
            <a:picLocks noChangeAspect="1"/>
          </p:cNvPicPr>
          <p:nvPr/>
        </p:nvPicPr>
        <p:blipFill>
          <a:blip r:embed="rId3"/>
          <a:stretch>
            <a:fillRect/>
          </a:stretch>
        </p:blipFill>
        <p:spPr>
          <a:xfrm>
            <a:off x="659876" y="1484038"/>
            <a:ext cx="8597442" cy="5003640"/>
          </a:xfrm>
          <a:prstGeom prst="rect">
            <a:avLst/>
          </a:prstGeom>
        </p:spPr>
      </p:pic>
    </p:spTree>
    <p:extLst>
      <p:ext uri="{BB962C8B-B14F-4D97-AF65-F5344CB8AC3E}">
        <p14:creationId xmlns:p14="http://schemas.microsoft.com/office/powerpoint/2010/main" val="2209156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SUMMARY</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http has a lot of features and options!</a:t>
            </a:r>
          </a:p>
        </p:txBody>
      </p:sp>
    </p:spTree>
    <p:extLst>
      <p:ext uri="{BB962C8B-B14F-4D97-AF65-F5344CB8AC3E}">
        <p14:creationId xmlns:p14="http://schemas.microsoft.com/office/powerpoint/2010/main" val="3417763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80C-31B6-1A44-A05B-E7BA615167AD}"/>
              </a:ext>
            </a:extLst>
          </p:cNvPr>
          <p:cNvSpPr txBox="1">
            <a:spLocks noGrp="1"/>
          </p:cNvSpPr>
          <p:nvPr>
            <p:ph type="title"/>
          </p:nvPr>
        </p:nvSpPr>
        <p:spPr>
          <a:xfrm>
            <a:off x="692824" y="1094052"/>
            <a:ext cx="3535426" cy="3156954"/>
          </a:xfrm>
        </p:spPr>
        <p:txBody>
          <a:bodyPr anchor="b">
            <a:normAutofit/>
          </a:bodyPr>
          <a:lstStyle/>
          <a:p>
            <a:pPr lvl="0"/>
            <a:r>
              <a:rPr lang="en-US" sz="4600">
                <a:solidFill>
                  <a:srgbClr val="FFFFFF"/>
                </a:solidFill>
              </a:rPr>
              <a:t>Questions?</a:t>
            </a:r>
            <a:br>
              <a:rPr lang="en-US" sz="4600">
                <a:solidFill>
                  <a:srgbClr val="FFFFFF"/>
                </a:solidFill>
              </a:rPr>
            </a:br>
            <a:endParaRPr lang="en-US" sz="4600">
              <a:solidFill>
                <a:srgbClr val="FFFFFF"/>
              </a:solidFill>
            </a:endParaRPr>
          </a:p>
        </p:txBody>
      </p:sp>
      <p:sp>
        <p:nvSpPr>
          <p:cNvPr id="3" name="Content Placeholder 2">
            <a:extLst>
              <a:ext uri="{FF2B5EF4-FFF2-40B4-BE49-F238E27FC236}">
                <a16:creationId xmlns:a16="http://schemas.microsoft.com/office/drawing/2014/main" id="{A7FE6A3A-F402-4A4B-AFF9-0A12B9D251D4}"/>
              </a:ext>
            </a:extLst>
          </p:cNvPr>
          <p:cNvSpPr txBox="1">
            <a:spLocks noGrp="1"/>
          </p:cNvSpPr>
          <p:nvPr>
            <p:ph idx="1"/>
          </p:nvPr>
        </p:nvSpPr>
        <p:spPr>
          <a:xfrm>
            <a:off x="5595809" y="1476315"/>
            <a:ext cx="3788815" cy="4868924"/>
          </a:xfrm>
        </p:spPr>
        <p:txBody>
          <a:bodyPr anchor="ctr">
            <a:normAutofit/>
          </a:bodyPr>
          <a:lstStyle/>
          <a:p>
            <a:pPr lvl="0"/>
            <a:endParaRPr lang="en-US" sz="1900" dirty="0">
              <a:solidFill>
                <a:schemeClr val="bg1"/>
              </a:solidFill>
            </a:endParaRPr>
          </a:p>
          <a:p>
            <a:pPr lvl="0"/>
            <a:endParaRPr lang="en-US" sz="19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2015-FBAA-094F-987C-BF7682C19EFB}"/>
              </a:ext>
            </a:extLst>
          </p:cNvPr>
          <p:cNvSpPr>
            <a:spLocks noGrp="1"/>
          </p:cNvSpPr>
          <p:nvPr>
            <p:ph type="title"/>
          </p:nvPr>
        </p:nvSpPr>
        <p:spPr>
          <a:xfrm>
            <a:off x="1366607" y="403352"/>
            <a:ext cx="7742579" cy="1310894"/>
          </a:xfrm>
        </p:spPr>
        <p:txBody>
          <a:bodyPr vert="horz" lIns="91440" tIns="45720" rIns="91440" bIns="45720" rtlCol="0" anchor="ctr">
            <a:normAutofit/>
          </a:bodyPr>
          <a:lstStyle/>
          <a:p>
            <a:pPr algn="l" hangingPunct="1">
              <a:lnSpc>
                <a:spcPct val="90000"/>
              </a:lnSpc>
              <a:spcBef>
                <a:spcPct val="0"/>
              </a:spcBef>
            </a:pPr>
            <a:r>
              <a:rPr lang="en-US" sz="4400" kern="1200">
                <a:solidFill>
                  <a:schemeClr val="tx1"/>
                </a:solidFill>
                <a:latin typeface="+mj-lt"/>
                <a:ea typeface="+mj-ea"/>
                <a:cs typeface="+mj-cs"/>
              </a:rPr>
              <a:t>Studio</a:t>
            </a:r>
          </a:p>
        </p:txBody>
      </p:sp>
      <p:sp>
        <p:nvSpPr>
          <p:cNvPr id="3" name="Rectangle 2">
            <a:extLst>
              <a:ext uri="{FF2B5EF4-FFF2-40B4-BE49-F238E27FC236}">
                <a16:creationId xmlns:a16="http://schemas.microsoft.com/office/drawing/2014/main" id="{D4384153-7FCA-7A48-896D-C3D5C897EBF5}"/>
              </a:ext>
            </a:extLst>
          </p:cNvPr>
          <p:cNvSpPr/>
          <p:nvPr/>
        </p:nvSpPr>
        <p:spPr>
          <a:xfrm>
            <a:off x="1209367" y="2271251"/>
            <a:ext cx="7262281" cy="4408751"/>
          </a:xfrm>
          <a:prstGeom prst="rect">
            <a:avLst/>
          </a:prstGeom>
        </p:spPr>
        <p:txBody>
          <a:bodyPr vert="horz" lIns="91440" tIns="45720" rIns="91440" bIns="45720" rtlCol="0" anchor="t">
            <a:normAutofit/>
          </a:bodyPr>
          <a:lstStyle/>
          <a:p>
            <a:pPr fontAlgn="base"/>
            <a:r>
              <a:rPr lang="en-US" b="1" dirty="0"/>
              <a:t>Course Project - Http</a:t>
            </a:r>
            <a:endParaRPr lang="en-US" sz="2300" dirty="0"/>
          </a:p>
        </p:txBody>
      </p:sp>
    </p:spTree>
    <p:extLst>
      <p:ext uri="{BB962C8B-B14F-4D97-AF65-F5344CB8AC3E}">
        <p14:creationId xmlns:p14="http://schemas.microsoft.com/office/powerpoint/2010/main" val="222268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5ED318FE-579D-F84B-BE4D-46299047BC49}"/>
              </a:ext>
            </a:extLst>
          </p:cNvPr>
          <p:cNvPicPr>
            <a:picLocks noChangeAspect="1"/>
          </p:cNvPicPr>
          <p:nvPr/>
        </p:nvPicPr>
        <p:blipFill>
          <a:blip r:embed="rId4"/>
          <a:stretch>
            <a:fillRect/>
          </a:stretch>
        </p:blipFill>
        <p:spPr>
          <a:xfrm>
            <a:off x="3583949" y="1327863"/>
            <a:ext cx="6275430" cy="3144912"/>
          </a:xfrm>
          <a:prstGeom prst="rect">
            <a:avLst/>
          </a:prstGeom>
        </p:spPr>
      </p:pic>
    </p:spTree>
    <p:extLst>
      <p:ext uri="{BB962C8B-B14F-4D97-AF65-F5344CB8AC3E}">
        <p14:creationId xmlns:p14="http://schemas.microsoft.com/office/powerpoint/2010/main" val="299685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8" name="Picture 7" descr="Graphical user interface, application&#10;&#10;Description automatically generated">
            <a:extLst>
              <a:ext uri="{FF2B5EF4-FFF2-40B4-BE49-F238E27FC236}">
                <a16:creationId xmlns:a16="http://schemas.microsoft.com/office/drawing/2014/main" id="{491C7B61-5B02-E842-8039-3855AF99BF24}"/>
              </a:ext>
            </a:extLst>
          </p:cNvPr>
          <p:cNvPicPr>
            <a:picLocks noChangeAspect="1"/>
          </p:cNvPicPr>
          <p:nvPr/>
        </p:nvPicPr>
        <p:blipFill>
          <a:blip r:embed="rId4"/>
          <a:stretch>
            <a:fillRect/>
          </a:stretch>
        </p:blipFill>
        <p:spPr>
          <a:xfrm>
            <a:off x="3848369" y="1600900"/>
            <a:ext cx="5232400" cy="2997200"/>
          </a:xfrm>
          <a:prstGeom prst="rect">
            <a:avLst/>
          </a:prstGeom>
        </p:spPr>
      </p:pic>
    </p:spTree>
    <p:extLst>
      <p:ext uri="{BB962C8B-B14F-4D97-AF65-F5344CB8AC3E}">
        <p14:creationId xmlns:p14="http://schemas.microsoft.com/office/powerpoint/2010/main" val="2699819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{8047ECA9-90B6-8243-865D-50EC00AD9E4A}tf10001070</Template>
  <TotalTime>13399</TotalTime>
  <Words>1290</Words>
  <Application>Microsoft Macintosh PowerPoint</Application>
  <PresentationFormat>Custom</PresentationFormat>
  <Paragraphs>255</Paragraphs>
  <Slides>76</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Arial</vt:lpstr>
      <vt:lpstr>Calibri</vt:lpstr>
      <vt:lpstr>Liberation Sans</vt:lpstr>
      <vt:lpstr>Rockwell</vt:lpstr>
      <vt:lpstr>Rockwell Condensed</vt:lpstr>
      <vt:lpstr>Rockwell Extra Bold</vt:lpstr>
      <vt:lpstr>Times New Roman</vt:lpstr>
      <vt:lpstr>Wingdings</vt:lpstr>
      <vt:lpstr>Wood Type</vt:lpstr>
      <vt:lpstr>Document</vt:lpstr>
      <vt:lpstr>Microsoft Word Document</vt:lpstr>
      <vt:lpstr>PowerPoint Presentation</vt:lpstr>
      <vt:lpstr>Agenda</vt:lpstr>
      <vt:lpstr>Http and Backend Integration</vt:lpstr>
      <vt:lpstr>Http and Backend Integration</vt:lpstr>
      <vt:lpstr>Anatomy of HTTP request</vt:lpstr>
      <vt:lpstr>Firebase backend solution</vt:lpstr>
      <vt:lpstr>Firebase backend solution</vt:lpstr>
      <vt:lpstr>Firebase backend solution</vt:lpstr>
      <vt:lpstr>Firebase backend solution</vt:lpstr>
      <vt:lpstr>Firebase backend solution</vt:lpstr>
      <vt:lpstr>Firebase backend solution</vt:lpstr>
      <vt:lpstr>Firebase backend solution</vt:lpstr>
      <vt:lpstr>HTTP</vt:lpstr>
      <vt:lpstr>subscribe to post</vt:lpstr>
      <vt:lpstr>subscribe to post</vt:lpstr>
      <vt:lpstr>subscribe to post</vt:lpstr>
      <vt:lpstr>subscribe to post</vt:lpstr>
      <vt:lpstr>subscribe to post</vt:lpstr>
      <vt:lpstr>subscribe to post</vt:lpstr>
      <vt:lpstr>subscribe to post</vt:lpstr>
      <vt:lpstr>GET DATA</vt:lpstr>
      <vt:lpstr>GET DATA</vt:lpstr>
      <vt:lpstr>GET DATA</vt:lpstr>
      <vt:lpstr>GET DATA</vt:lpstr>
      <vt:lpstr>GET DATA</vt:lpstr>
      <vt:lpstr>GET DATA</vt:lpstr>
      <vt:lpstr>GET DATA</vt:lpstr>
      <vt:lpstr>Loading indicator</vt:lpstr>
      <vt:lpstr>Loading indicator</vt:lpstr>
      <vt:lpstr>USING a service for HTTp requests</vt:lpstr>
      <vt:lpstr>USING a service for HTTp requests</vt:lpstr>
      <vt:lpstr>USING a service for HTTp requests</vt:lpstr>
      <vt:lpstr>SERVICES AND COMPONENTS working together</vt:lpstr>
      <vt:lpstr>SERVICES AND COMPONENTS working together</vt:lpstr>
      <vt:lpstr>SERVICES AND COMPONENTS working together</vt:lpstr>
      <vt:lpstr>SENDING DELETE REQUEST</vt:lpstr>
      <vt:lpstr>SENDING DELETE REQUEST</vt:lpstr>
      <vt:lpstr>SENDING DELETE REQUEST</vt:lpstr>
      <vt:lpstr>HANDLING ERRORS</vt:lpstr>
      <vt:lpstr>HANDLING ERRORS</vt:lpstr>
      <vt:lpstr>HANDLING ERRORS</vt:lpstr>
      <vt:lpstr>HANDLING ERRORS</vt:lpstr>
      <vt:lpstr>HANDLING ERRORS</vt:lpstr>
      <vt:lpstr>USING SUBJECTS FOR HANDLING ERRORS</vt:lpstr>
      <vt:lpstr>USING SUBJECTS FOR HANDLING ERRORS</vt:lpstr>
      <vt:lpstr>USING CATCHERROR</vt:lpstr>
      <vt:lpstr>HANDLING ERRORS</vt:lpstr>
      <vt:lpstr>ERROR HANDLING AND UX</vt:lpstr>
      <vt:lpstr>ERROR HANDLING AND UX</vt:lpstr>
      <vt:lpstr>ERROR HANDLING AND UX</vt:lpstr>
      <vt:lpstr>HANDLING ERRORS</vt:lpstr>
      <vt:lpstr>ERROR HANDLING AND UX</vt:lpstr>
      <vt:lpstr>ERROR HANDLING AND UX</vt:lpstr>
      <vt:lpstr>HANDLING ERRORS</vt:lpstr>
      <vt:lpstr>SETTING HEADERS</vt:lpstr>
      <vt:lpstr>SETTING HEADERS</vt:lpstr>
      <vt:lpstr>ADDING QUERY PARAMS</vt:lpstr>
      <vt:lpstr>ADDING QUERY PARAMS</vt:lpstr>
      <vt:lpstr>ADDING QUERY PARAMS</vt:lpstr>
      <vt:lpstr>ADDING QUERY PARAMS</vt:lpstr>
      <vt:lpstr>OBSERVING DIFFERENT TYPES OF RESPONSES</vt:lpstr>
      <vt:lpstr>OBSERVING DIFFERENT TYPES OF RESPONSES</vt:lpstr>
      <vt:lpstr>OBSERVING DIFFERENT TYPES OF RESPONSES</vt:lpstr>
      <vt:lpstr>OBSERVING DIFFERENT TYPES OF RESPONSES</vt:lpstr>
      <vt:lpstr>Changing the RESPONSE body type</vt:lpstr>
      <vt:lpstr>INTERCEPTORS</vt:lpstr>
      <vt:lpstr>INTERCEPTORS</vt:lpstr>
      <vt:lpstr>MANIPULATING REQUEST OBJECTS</vt:lpstr>
      <vt:lpstr>MANIPULATING REQUEST OBJECTS</vt:lpstr>
      <vt:lpstr>RESPONSE INTERCEPTORS</vt:lpstr>
      <vt:lpstr>MULTIPLE INTERCEPTORS</vt:lpstr>
      <vt:lpstr>MULTIPLE INTERCEPTORS</vt:lpstr>
      <vt:lpstr>MULTIPLE INTERCEPTORS</vt:lpstr>
      <vt:lpstr>SUMMARY</vt:lpstr>
      <vt:lpstr>Questions? </vt:lpstr>
      <vt:lpstr>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Chetna Aggarwal</dc:creator>
  <cp:lastModifiedBy>Chetna Aggarwal</cp:lastModifiedBy>
  <cp:revision>107</cp:revision>
  <dcterms:created xsi:type="dcterms:W3CDTF">2021-01-15T23:02:27Z</dcterms:created>
  <dcterms:modified xsi:type="dcterms:W3CDTF">2021-01-30T19:11:59Z</dcterms:modified>
</cp:coreProperties>
</file>